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9" r:id="rId3"/>
    <p:sldId id="285" r:id="rId4"/>
    <p:sldId id="261" r:id="rId5"/>
    <p:sldId id="267" r:id="rId6"/>
    <p:sldId id="268" r:id="rId7"/>
    <p:sldId id="269" r:id="rId8"/>
    <p:sldId id="266" r:id="rId9"/>
    <p:sldId id="258" r:id="rId10"/>
    <p:sldId id="259" r:id="rId11"/>
    <p:sldId id="264" r:id="rId12"/>
    <p:sldId id="277" r:id="rId13"/>
    <p:sldId id="257" r:id="rId14"/>
    <p:sldId id="273" r:id="rId15"/>
    <p:sldId id="274" r:id="rId16"/>
    <p:sldId id="294" r:id="rId17"/>
    <p:sldId id="292" r:id="rId18"/>
    <p:sldId id="293" r:id="rId19"/>
    <p:sldId id="295" r:id="rId20"/>
    <p:sldId id="296" r:id="rId21"/>
    <p:sldId id="298" r:id="rId22"/>
    <p:sldId id="275" r:id="rId23"/>
    <p:sldId id="276" r:id="rId24"/>
    <p:sldId id="290" r:id="rId25"/>
    <p:sldId id="281" r:id="rId26"/>
    <p:sldId id="283" r:id="rId27"/>
    <p:sldId id="282" r:id="rId28"/>
    <p:sldId id="286" r:id="rId29"/>
    <p:sldId id="278" r:id="rId30"/>
    <p:sldId id="284" r:id="rId31"/>
    <p:sldId id="287" r:id="rId32"/>
    <p:sldId id="288" r:id="rId33"/>
    <p:sldId id="302" r:id="rId34"/>
    <p:sldId id="289" r:id="rId35"/>
    <p:sldId id="279" r:id="rId36"/>
    <p:sldId id="272" r:id="rId37"/>
    <p:sldId id="291" r:id="rId38"/>
    <p:sldId id="271" r:id="rId39"/>
    <p:sldId id="300" r:id="rId40"/>
    <p:sldId id="297" r:id="rId41"/>
    <p:sldId id="301"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bschnitt" id="{94475796-AED6-8B48-9BED-7F5CDBD475F4}">
          <p14:sldIdLst>
            <p14:sldId id="256"/>
            <p14:sldId id="299"/>
            <p14:sldId id="285"/>
            <p14:sldId id="261"/>
            <p14:sldId id="267"/>
            <p14:sldId id="268"/>
            <p14:sldId id="269"/>
            <p14:sldId id="266"/>
            <p14:sldId id="258"/>
            <p14:sldId id="259"/>
            <p14:sldId id="264"/>
            <p14:sldId id="277"/>
            <p14:sldId id="257"/>
            <p14:sldId id="273"/>
            <p14:sldId id="274"/>
            <p14:sldId id="294"/>
            <p14:sldId id="292"/>
            <p14:sldId id="293"/>
            <p14:sldId id="295"/>
            <p14:sldId id="296"/>
            <p14:sldId id="298"/>
            <p14:sldId id="275"/>
            <p14:sldId id="276"/>
            <p14:sldId id="290"/>
            <p14:sldId id="281"/>
            <p14:sldId id="283"/>
            <p14:sldId id="282"/>
            <p14:sldId id="286"/>
            <p14:sldId id="278"/>
            <p14:sldId id="284"/>
            <p14:sldId id="287"/>
            <p14:sldId id="288"/>
            <p14:sldId id="302"/>
            <p14:sldId id="289"/>
            <p14:sldId id="279"/>
            <p14:sldId id="272"/>
            <p14:sldId id="291"/>
            <p14:sldId id="271"/>
            <p14:sldId id="300"/>
            <p14:sldId id="297"/>
            <p14:sldId id="301"/>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9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72FDF5-68CF-7F49-A572-55F43A9408B6}" v="3" dt="2021-05-04T16:22:43.998"/>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693" autoAdjust="0"/>
    <p:restoredTop sz="95563" autoAdjust="0"/>
  </p:normalViewPr>
  <p:slideViewPr>
    <p:cSldViewPr snapToGrid="0">
      <p:cViewPr varScale="1">
        <p:scale>
          <a:sx n="87" d="100"/>
          <a:sy n="87" d="100"/>
        </p:scale>
        <p:origin x="192" y="85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6E33A1-EDBE-4375-BFAA-7C8701408A72}" type="doc">
      <dgm:prSet loTypeId="urn:microsoft.com/office/officeart/2005/8/layout/radial4" loCatId="relationship" qsTypeId="urn:microsoft.com/office/officeart/2005/8/quickstyle/simple1" qsCatId="simple" csTypeId="urn:microsoft.com/office/officeart/2005/8/colors/colorful1" csCatId="colorful" phldr="1"/>
      <dgm:spPr/>
      <dgm:t>
        <a:bodyPr/>
        <a:lstStyle/>
        <a:p>
          <a:endParaRPr lang="de-DE"/>
        </a:p>
      </dgm:t>
    </dgm:pt>
    <dgm:pt modelId="{54E4A593-45D3-47AB-A996-2C938C05970E}">
      <dgm:prSet phldrT="[Text]"/>
      <dgm:spPr/>
      <dgm:t>
        <a:bodyPr/>
        <a:lstStyle/>
        <a:p>
          <a:r>
            <a:rPr lang="de-DE" dirty="0"/>
            <a:t>Mehr PRÄSENZ gegenüber Schüler*innen</a:t>
          </a:r>
        </a:p>
      </dgm:t>
    </dgm:pt>
    <dgm:pt modelId="{607ED54E-F854-4FD3-8A89-8B17A16F4651}" type="parTrans" cxnId="{DD510C4C-B562-4E24-90DB-CAAE8F70022E}">
      <dgm:prSet/>
      <dgm:spPr/>
      <dgm:t>
        <a:bodyPr/>
        <a:lstStyle/>
        <a:p>
          <a:endParaRPr lang="de-DE"/>
        </a:p>
      </dgm:t>
    </dgm:pt>
    <dgm:pt modelId="{44A45F36-7653-437E-8408-B2F92C8CFD29}" type="sibTrans" cxnId="{DD510C4C-B562-4E24-90DB-CAAE8F70022E}">
      <dgm:prSet/>
      <dgm:spPr/>
      <dgm:t>
        <a:bodyPr/>
        <a:lstStyle/>
        <a:p>
          <a:endParaRPr lang="de-DE"/>
        </a:p>
      </dgm:t>
    </dgm:pt>
    <dgm:pt modelId="{1AF5DE0E-8980-47A8-83DD-5B7EDE5D42B6}">
      <dgm:prSet phldrT="[Text]"/>
      <dgm:spPr/>
      <dgm:t>
        <a:bodyPr/>
        <a:lstStyle/>
        <a:p>
          <a:r>
            <a:rPr lang="de-DE" dirty="0">
              <a:latin typeface="Calibri" panose="020F0502020204030204" pitchFamily="34" charset="0"/>
              <a:cs typeface="Calibri" panose="020F0502020204030204" pitchFamily="34" charset="0"/>
            </a:rPr>
            <a:t>① </a:t>
          </a:r>
          <a:r>
            <a:rPr lang="de-DE" dirty="0"/>
            <a:t>‚Neue Autorität‘ nach H. Omer/A. v. Schlippe</a:t>
          </a:r>
        </a:p>
      </dgm:t>
    </dgm:pt>
    <dgm:pt modelId="{ED7455ED-EB8C-4541-88CB-E8BDD0EEC508}" type="parTrans" cxnId="{7C367CC4-0794-4D83-A23C-7E4601BDD461}">
      <dgm:prSet/>
      <dgm:spPr/>
      <dgm:t>
        <a:bodyPr/>
        <a:lstStyle/>
        <a:p>
          <a:endParaRPr lang="de-DE"/>
        </a:p>
      </dgm:t>
    </dgm:pt>
    <dgm:pt modelId="{D7D5613E-0308-452F-A43F-D0278F6D1F57}" type="sibTrans" cxnId="{7C367CC4-0794-4D83-A23C-7E4601BDD461}">
      <dgm:prSet/>
      <dgm:spPr/>
      <dgm:t>
        <a:bodyPr/>
        <a:lstStyle/>
        <a:p>
          <a:endParaRPr lang="de-DE"/>
        </a:p>
      </dgm:t>
    </dgm:pt>
    <dgm:pt modelId="{4A380C3F-5C7B-4278-A37E-D6B926BD9AF7}">
      <dgm:prSet phldrT="[Text]"/>
      <dgm:spPr/>
      <dgm:t>
        <a:bodyPr/>
        <a:lstStyle/>
        <a:p>
          <a:r>
            <a:rPr lang="de-DE" dirty="0">
              <a:latin typeface="Calibri" panose="020F0502020204030204" pitchFamily="34" charset="0"/>
              <a:cs typeface="Calibri" panose="020F0502020204030204" pitchFamily="34" charset="0"/>
            </a:rPr>
            <a:t>② </a:t>
          </a:r>
          <a:r>
            <a:rPr lang="de-DE" dirty="0" err="1"/>
            <a:t>Classroom</a:t>
          </a:r>
          <a:r>
            <a:rPr lang="de-DE" dirty="0"/>
            <a:t> Management</a:t>
          </a:r>
        </a:p>
      </dgm:t>
    </dgm:pt>
    <dgm:pt modelId="{736E7110-3D75-4CE7-A243-BD3B8CC1253C}" type="parTrans" cxnId="{AC5AE018-8928-4A22-ABE0-353FB77BA51E}">
      <dgm:prSet/>
      <dgm:spPr/>
      <dgm:t>
        <a:bodyPr/>
        <a:lstStyle/>
        <a:p>
          <a:endParaRPr lang="de-DE"/>
        </a:p>
      </dgm:t>
    </dgm:pt>
    <dgm:pt modelId="{A3506D4E-A309-4CB6-A553-83CD248BC4CC}" type="sibTrans" cxnId="{AC5AE018-8928-4A22-ABE0-353FB77BA51E}">
      <dgm:prSet/>
      <dgm:spPr/>
      <dgm:t>
        <a:bodyPr/>
        <a:lstStyle/>
        <a:p>
          <a:endParaRPr lang="de-DE"/>
        </a:p>
      </dgm:t>
    </dgm:pt>
    <dgm:pt modelId="{5C461C79-3472-43E5-B744-B4C33D9D8653}">
      <dgm:prSet phldrT="[Text]"/>
      <dgm:spPr/>
      <dgm:t>
        <a:bodyPr/>
        <a:lstStyle/>
        <a:p>
          <a:r>
            <a:rPr lang="de-DE" dirty="0">
              <a:latin typeface="Calibri" panose="020F0502020204030204" pitchFamily="34" charset="0"/>
              <a:cs typeface="Calibri" panose="020F0502020204030204" pitchFamily="34" charset="0"/>
            </a:rPr>
            <a:t>③ </a:t>
          </a:r>
          <a:r>
            <a:rPr lang="de-DE" dirty="0"/>
            <a:t>R. Rhode: Kommunikation, Konflikt &amp; Körpersprache</a:t>
          </a:r>
        </a:p>
      </dgm:t>
    </dgm:pt>
    <dgm:pt modelId="{568541CF-0DA4-4056-894F-57EF558BCD97}" type="parTrans" cxnId="{32B9E1B1-FEB2-49F3-A51A-9E6F679E3B00}">
      <dgm:prSet/>
      <dgm:spPr/>
      <dgm:t>
        <a:bodyPr/>
        <a:lstStyle/>
        <a:p>
          <a:endParaRPr lang="de-DE"/>
        </a:p>
      </dgm:t>
    </dgm:pt>
    <dgm:pt modelId="{467BD387-ADDE-47A7-B911-D333FAC8C8A1}" type="sibTrans" cxnId="{32B9E1B1-FEB2-49F3-A51A-9E6F679E3B00}">
      <dgm:prSet/>
      <dgm:spPr/>
      <dgm:t>
        <a:bodyPr/>
        <a:lstStyle/>
        <a:p>
          <a:endParaRPr lang="de-DE"/>
        </a:p>
      </dgm:t>
    </dgm:pt>
    <dgm:pt modelId="{B8754867-E56E-4F7A-B5EA-A09F9F4B3CB1}" type="pres">
      <dgm:prSet presAssocID="{906E33A1-EDBE-4375-BFAA-7C8701408A72}" presName="cycle" presStyleCnt="0">
        <dgm:presLayoutVars>
          <dgm:chMax val="1"/>
          <dgm:dir/>
          <dgm:animLvl val="ctr"/>
          <dgm:resizeHandles val="exact"/>
        </dgm:presLayoutVars>
      </dgm:prSet>
      <dgm:spPr/>
    </dgm:pt>
    <dgm:pt modelId="{274C6E60-C096-4513-880B-68B056BD854D}" type="pres">
      <dgm:prSet presAssocID="{54E4A593-45D3-47AB-A996-2C938C05970E}" presName="centerShape" presStyleLbl="node0" presStyleIdx="0" presStyleCnt="1"/>
      <dgm:spPr/>
    </dgm:pt>
    <dgm:pt modelId="{1595B691-EDE2-4108-B08C-6CD481C9C462}" type="pres">
      <dgm:prSet presAssocID="{ED7455ED-EB8C-4541-88CB-E8BDD0EEC508}" presName="parTrans" presStyleLbl="bgSibTrans2D1" presStyleIdx="0" presStyleCnt="3"/>
      <dgm:spPr/>
    </dgm:pt>
    <dgm:pt modelId="{4778F24D-C1D3-42AB-A673-E3A563A66A8A}" type="pres">
      <dgm:prSet presAssocID="{1AF5DE0E-8980-47A8-83DD-5B7EDE5D42B6}" presName="node" presStyleLbl="node1" presStyleIdx="0" presStyleCnt="3">
        <dgm:presLayoutVars>
          <dgm:bulletEnabled val="1"/>
        </dgm:presLayoutVars>
      </dgm:prSet>
      <dgm:spPr/>
    </dgm:pt>
    <dgm:pt modelId="{63FF8CDA-EE88-450D-BF28-F0ED7ECB8EEC}" type="pres">
      <dgm:prSet presAssocID="{736E7110-3D75-4CE7-A243-BD3B8CC1253C}" presName="parTrans" presStyleLbl="bgSibTrans2D1" presStyleIdx="1" presStyleCnt="3"/>
      <dgm:spPr/>
    </dgm:pt>
    <dgm:pt modelId="{718B2FF6-EFD6-4F3E-88EB-14288998EE49}" type="pres">
      <dgm:prSet presAssocID="{4A380C3F-5C7B-4278-A37E-D6B926BD9AF7}" presName="node" presStyleLbl="node1" presStyleIdx="1" presStyleCnt="3">
        <dgm:presLayoutVars>
          <dgm:bulletEnabled val="1"/>
        </dgm:presLayoutVars>
      </dgm:prSet>
      <dgm:spPr/>
    </dgm:pt>
    <dgm:pt modelId="{7B429367-8425-4192-A673-85E3A675B7F8}" type="pres">
      <dgm:prSet presAssocID="{568541CF-0DA4-4056-894F-57EF558BCD97}" presName="parTrans" presStyleLbl="bgSibTrans2D1" presStyleIdx="2" presStyleCnt="3"/>
      <dgm:spPr/>
    </dgm:pt>
    <dgm:pt modelId="{7CAA2802-36F2-4422-84CA-5E8213EE7261}" type="pres">
      <dgm:prSet presAssocID="{5C461C79-3472-43E5-B744-B4C33D9D8653}" presName="node" presStyleLbl="node1" presStyleIdx="2" presStyleCnt="3">
        <dgm:presLayoutVars>
          <dgm:bulletEnabled val="1"/>
        </dgm:presLayoutVars>
      </dgm:prSet>
      <dgm:spPr/>
    </dgm:pt>
  </dgm:ptLst>
  <dgm:cxnLst>
    <dgm:cxn modelId="{AC5AE018-8928-4A22-ABE0-353FB77BA51E}" srcId="{54E4A593-45D3-47AB-A996-2C938C05970E}" destId="{4A380C3F-5C7B-4278-A37E-D6B926BD9AF7}" srcOrd="1" destOrd="0" parTransId="{736E7110-3D75-4CE7-A243-BD3B8CC1253C}" sibTransId="{A3506D4E-A309-4CB6-A553-83CD248BC4CC}"/>
    <dgm:cxn modelId="{DD510C4C-B562-4E24-90DB-CAAE8F70022E}" srcId="{906E33A1-EDBE-4375-BFAA-7C8701408A72}" destId="{54E4A593-45D3-47AB-A996-2C938C05970E}" srcOrd="0" destOrd="0" parTransId="{607ED54E-F854-4FD3-8A89-8B17A16F4651}" sibTransId="{44A45F36-7653-437E-8408-B2F92C8CFD29}"/>
    <dgm:cxn modelId="{91B50C56-8D31-44E2-AC86-38FA740AEF15}" type="presOf" srcId="{54E4A593-45D3-47AB-A996-2C938C05970E}" destId="{274C6E60-C096-4513-880B-68B056BD854D}" srcOrd="0" destOrd="0" presId="urn:microsoft.com/office/officeart/2005/8/layout/radial4"/>
    <dgm:cxn modelId="{794A3C6F-2122-4D57-9740-D52BDC8CBA32}" type="presOf" srcId="{1AF5DE0E-8980-47A8-83DD-5B7EDE5D42B6}" destId="{4778F24D-C1D3-42AB-A673-E3A563A66A8A}" srcOrd="0" destOrd="0" presId="urn:microsoft.com/office/officeart/2005/8/layout/radial4"/>
    <dgm:cxn modelId="{4AB78274-D8D0-4D93-A510-DAA7EFDA7460}" type="presOf" srcId="{5C461C79-3472-43E5-B744-B4C33D9D8653}" destId="{7CAA2802-36F2-4422-84CA-5E8213EE7261}" srcOrd="0" destOrd="0" presId="urn:microsoft.com/office/officeart/2005/8/layout/radial4"/>
    <dgm:cxn modelId="{28F6EF81-6F31-4424-9779-F3366466C62D}" type="presOf" srcId="{906E33A1-EDBE-4375-BFAA-7C8701408A72}" destId="{B8754867-E56E-4F7A-B5EA-A09F9F4B3CB1}" srcOrd="0" destOrd="0" presId="urn:microsoft.com/office/officeart/2005/8/layout/radial4"/>
    <dgm:cxn modelId="{69371893-5C21-48C0-A478-AEEAF3A739CE}" type="presOf" srcId="{4A380C3F-5C7B-4278-A37E-D6B926BD9AF7}" destId="{718B2FF6-EFD6-4F3E-88EB-14288998EE49}" srcOrd="0" destOrd="0" presId="urn:microsoft.com/office/officeart/2005/8/layout/radial4"/>
    <dgm:cxn modelId="{22353D98-7E1B-42A2-B23B-168325077162}" type="presOf" srcId="{ED7455ED-EB8C-4541-88CB-E8BDD0EEC508}" destId="{1595B691-EDE2-4108-B08C-6CD481C9C462}" srcOrd="0" destOrd="0" presId="urn:microsoft.com/office/officeart/2005/8/layout/radial4"/>
    <dgm:cxn modelId="{433DCC9D-9405-4F45-AE28-5612F465A082}" type="presOf" srcId="{568541CF-0DA4-4056-894F-57EF558BCD97}" destId="{7B429367-8425-4192-A673-85E3A675B7F8}" srcOrd="0" destOrd="0" presId="urn:microsoft.com/office/officeart/2005/8/layout/radial4"/>
    <dgm:cxn modelId="{32B9E1B1-FEB2-49F3-A51A-9E6F679E3B00}" srcId="{54E4A593-45D3-47AB-A996-2C938C05970E}" destId="{5C461C79-3472-43E5-B744-B4C33D9D8653}" srcOrd="2" destOrd="0" parTransId="{568541CF-0DA4-4056-894F-57EF558BCD97}" sibTransId="{467BD387-ADDE-47A7-B911-D333FAC8C8A1}"/>
    <dgm:cxn modelId="{7C367CC4-0794-4D83-A23C-7E4601BDD461}" srcId="{54E4A593-45D3-47AB-A996-2C938C05970E}" destId="{1AF5DE0E-8980-47A8-83DD-5B7EDE5D42B6}" srcOrd="0" destOrd="0" parTransId="{ED7455ED-EB8C-4541-88CB-E8BDD0EEC508}" sibTransId="{D7D5613E-0308-452F-A43F-D0278F6D1F57}"/>
    <dgm:cxn modelId="{0359DAE8-9DB5-4286-BF28-58FBD3C55DBB}" type="presOf" srcId="{736E7110-3D75-4CE7-A243-BD3B8CC1253C}" destId="{63FF8CDA-EE88-450D-BF28-F0ED7ECB8EEC}" srcOrd="0" destOrd="0" presId="urn:microsoft.com/office/officeart/2005/8/layout/radial4"/>
    <dgm:cxn modelId="{2AF281FF-5C9C-43A1-B672-C1FAFBFD7A21}" type="presParOf" srcId="{B8754867-E56E-4F7A-B5EA-A09F9F4B3CB1}" destId="{274C6E60-C096-4513-880B-68B056BD854D}" srcOrd="0" destOrd="0" presId="urn:microsoft.com/office/officeart/2005/8/layout/radial4"/>
    <dgm:cxn modelId="{5E625D64-3DDD-4122-8D92-998008644274}" type="presParOf" srcId="{B8754867-E56E-4F7A-B5EA-A09F9F4B3CB1}" destId="{1595B691-EDE2-4108-B08C-6CD481C9C462}" srcOrd="1" destOrd="0" presId="urn:microsoft.com/office/officeart/2005/8/layout/radial4"/>
    <dgm:cxn modelId="{0FA4A5C1-3037-49B2-A71F-573DCF8BA632}" type="presParOf" srcId="{B8754867-E56E-4F7A-B5EA-A09F9F4B3CB1}" destId="{4778F24D-C1D3-42AB-A673-E3A563A66A8A}" srcOrd="2" destOrd="0" presId="urn:microsoft.com/office/officeart/2005/8/layout/radial4"/>
    <dgm:cxn modelId="{DCC70BC8-CA53-4506-83FA-6C6620BB573A}" type="presParOf" srcId="{B8754867-E56E-4F7A-B5EA-A09F9F4B3CB1}" destId="{63FF8CDA-EE88-450D-BF28-F0ED7ECB8EEC}" srcOrd="3" destOrd="0" presId="urn:microsoft.com/office/officeart/2005/8/layout/radial4"/>
    <dgm:cxn modelId="{5F4A5C22-7858-431F-BF26-19CABEF2398C}" type="presParOf" srcId="{B8754867-E56E-4F7A-B5EA-A09F9F4B3CB1}" destId="{718B2FF6-EFD6-4F3E-88EB-14288998EE49}" srcOrd="4" destOrd="0" presId="urn:microsoft.com/office/officeart/2005/8/layout/radial4"/>
    <dgm:cxn modelId="{5FA8BDC1-B11A-4DDC-A7AD-D3F97B299597}" type="presParOf" srcId="{B8754867-E56E-4F7A-B5EA-A09F9F4B3CB1}" destId="{7B429367-8425-4192-A673-85E3A675B7F8}" srcOrd="5" destOrd="0" presId="urn:microsoft.com/office/officeart/2005/8/layout/radial4"/>
    <dgm:cxn modelId="{B5F0A881-0950-4448-8464-C429D9A872CA}" type="presParOf" srcId="{B8754867-E56E-4F7A-B5EA-A09F9F4B3CB1}" destId="{7CAA2802-36F2-4422-84CA-5E8213EE7261}"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41BB93-3DE9-41C6-BDC3-4BF179AF061E}" type="doc">
      <dgm:prSet loTypeId="urn:microsoft.com/office/officeart/2005/8/layout/radial4" loCatId="relationship" qsTypeId="urn:microsoft.com/office/officeart/2005/8/quickstyle/simple1" qsCatId="simple" csTypeId="urn:microsoft.com/office/officeart/2005/8/colors/colorful1" csCatId="colorful" phldr="1"/>
      <dgm:spPr/>
      <dgm:t>
        <a:bodyPr/>
        <a:lstStyle/>
        <a:p>
          <a:endParaRPr lang="de-DE"/>
        </a:p>
      </dgm:t>
    </dgm:pt>
    <dgm:pt modelId="{1A207429-D1F1-46E6-A97C-985BFF96C6B1}">
      <dgm:prSet phldrT="[Text]"/>
      <dgm:spPr/>
      <dgm:t>
        <a:bodyPr/>
        <a:lstStyle/>
        <a:p>
          <a:r>
            <a:rPr lang="de-DE" dirty="0"/>
            <a:t>PRÄSENZ</a:t>
          </a:r>
        </a:p>
      </dgm:t>
    </dgm:pt>
    <dgm:pt modelId="{AEA9BBCE-5DCE-4B03-9C8B-1391736CAFE2}" type="parTrans" cxnId="{5BB32FAE-B860-47BD-8B11-D8AB145F63CD}">
      <dgm:prSet/>
      <dgm:spPr/>
      <dgm:t>
        <a:bodyPr/>
        <a:lstStyle/>
        <a:p>
          <a:endParaRPr lang="de-DE"/>
        </a:p>
      </dgm:t>
    </dgm:pt>
    <dgm:pt modelId="{AF8A0855-B6E7-4823-8256-58F4ED74334F}" type="sibTrans" cxnId="{5BB32FAE-B860-47BD-8B11-D8AB145F63CD}">
      <dgm:prSet/>
      <dgm:spPr/>
      <dgm:t>
        <a:bodyPr/>
        <a:lstStyle/>
        <a:p>
          <a:endParaRPr lang="de-DE"/>
        </a:p>
      </dgm:t>
    </dgm:pt>
    <dgm:pt modelId="{06AF82BE-5E41-43FE-8484-0219633DED9D}">
      <dgm:prSet phldrT="[Text]"/>
      <dgm:spPr>
        <a:solidFill>
          <a:schemeClr val="tx2"/>
        </a:solidFill>
      </dgm:spPr>
      <dgm:t>
        <a:bodyPr/>
        <a:lstStyle/>
        <a:p>
          <a:r>
            <a:rPr lang="de-DE" dirty="0"/>
            <a:t>Haltung Entscheidung Werte</a:t>
          </a:r>
        </a:p>
      </dgm:t>
    </dgm:pt>
    <dgm:pt modelId="{EE43A224-5B5B-4902-A78A-5A6243F20422}" type="parTrans" cxnId="{5E720289-BDCA-4E63-8D8F-122E07AE8D67}">
      <dgm:prSet/>
      <dgm:spPr>
        <a:solidFill>
          <a:schemeClr val="tx2"/>
        </a:solidFill>
      </dgm:spPr>
      <dgm:t>
        <a:bodyPr/>
        <a:lstStyle/>
        <a:p>
          <a:endParaRPr lang="de-DE"/>
        </a:p>
      </dgm:t>
    </dgm:pt>
    <dgm:pt modelId="{E1CF7EC1-2E44-4F39-AC97-C9E891F41AE2}" type="sibTrans" cxnId="{5E720289-BDCA-4E63-8D8F-122E07AE8D67}">
      <dgm:prSet/>
      <dgm:spPr/>
      <dgm:t>
        <a:bodyPr/>
        <a:lstStyle/>
        <a:p>
          <a:endParaRPr lang="de-DE"/>
        </a:p>
      </dgm:t>
    </dgm:pt>
    <dgm:pt modelId="{9A7F2A8B-9B83-48DE-A326-2C484111540E}">
      <dgm:prSet phldrT="[Text]"/>
      <dgm:spPr/>
      <dgm:t>
        <a:bodyPr/>
        <a:lstStyle/>
        <a:p>
          <a:r>
            <a:rPr lang="de-DE" dirty="0"/>
            <a:t>Selbstkontrolle/</a:t>
          </a:r>
        </a:p>
        <a:p>
          <a:r>
            <a:rPr lang="de-DE" dirty="0"/>
            <a:t>Deeskalation</a:t>
          </a:r>
        </a:p>
      </dgm:t>
    </dgm:pt>
    <dgm:pt modelId="{5C461604-2757-477F-BE94-CE68D3D4B40A}" type="parTrans" cxnId="{C4D95C06-12EE-4932-B309-6F2E47B82963}">
      <dgm:prSet/>
      <dgm:spPr/>
      <dgm:t>
        <a:bodyPr/>
        <a:lstStyle/>
        <a:p>
          <a:endParaRPr lang="de-DE"/>
        </a:p>
      </dgm:t>
    </dgm:pt>
    <dgm:pt modelId="{B8196BF6-15C1-472A-8081-850EA7ED77C2}" type="sibTrans" cxnId="{C4D95C06-12EE-4932-B309-6F2E47B82963}">
      <dgm:prSet/>
      <dgm:spPr/>
      <dgm:t>
        <a:bodyPr/>
        <a:lstStyle/>
        <a:p>
          <a:endParaRPr lang="de-DE"/>
        </a:p>
      </dgm:t>
    </dgm:pt>
    <dgm:pt modelId="{EF4975A3-C995-4CA8-A698-5F5E997D9C5E}">
      <dgm:prSet phldrT="[Text]"/>
      <dgm:spPr/>
      <dgm:t>
        <a:bodyPr/>
        <a:lstStyle/>
        <a:p>
          <a:r>
            <a:rPr lang="de-DE" dirty="0"/>
            <a:t>Unterstützung</a:t>
          </a:r>
        </a:p>
        <a:p>
          <a:r>
            <a:rPr lang="de-DE" dirty="0"/>
            <a:t>Netzwerke</a:t>
          </a:r>
        </a:p>
      </dgm:t>
    </dgm:pt>
    <dgm:pt modelId="{11114363-7C3D-4BDE-9D49-44051BEC1915}" type="parTrans" cxnId="{F5BEF5BC-0B11-488B-8ACB-89683CA9F951}">
      <dgm:prSet/>
      <dgm:spPr/>
      <dgm:t>
        <a:bodyPr/>
        <a:lstStyle/>
        <a:p>
          <a:endParaRPr lang="de-DE"/>
        </a:p>
      </dgm:t>
    </dgm:pt>
    <dgm:pt modelId="{6E529BBA-D8F5-4918-941E-30BF9E2AF156}" type="sibTrans" cxnId="{F5BEF5BC-0B11-488B-8ACB-89683CA9F951}">
      <dgm:prSet/>
      <dgm:spPr/>
      <dgm:t>
        <a:bodyPr/>
        <a:lstStyle/>
        <a:p>
          <a:endParaRPr lang="de-DE"/>
        </a:p>
      </dgm:t>
    </dgm:pt>
    <dgm:pt modelId="{97A0A39F-669F-4116-817F-7F1B7292FBCA}">
      <dgm:prSet/>
      <dgm:spPr/>
      <dgm:t>
        <a:bodyPr/>
        <a:lstStyle/>
        <a:p>
          <a:r>
            <a:rPr lang="de-DE" dirty="0"/>
            <a:t>Protest gegenüber Widerstand</a:t>
          </a:r>
        </a:p>
      </dgm:t>
    </dgm:pt>
    <dgm:pt modelId="{FC300D34-FD70-43F2-A712-D41FE99F360A}" type="parTrans" cxnId="{B5A03909-A250-46C2-A5C6-43A8C2911DB3}">
      <dgm:prSet/>
      <dgm:spPr/>
      <dgm:t>
        <a:bodyPr/>
        <a:lstStyle/>
        <a:p>
          <a:endParaRPr lang="de-DE"/>
        </a:p>
      </dgm:t>
    </dgm:pt>
    <dgm:pt modelId="{6540E15F-9DD7-4CDF-87C7-687860398B10}" type="sibTrans" cxnId="{B5A03909-A250-46C2-A5C6-43A8C2911DB3}">
      <dgm:prSet/>
      <dgm:spPr/>
      <dgm:t>
        <a:bodyPr/>
        <a:lstStyle/>
        <a:p>
          <a:endParaRPr lang="de-DE"/>
        </a:p>
      </dgm:t>
    </dgm:pt>
    <dgm:pt modelId="{107D6546-D140-4B37-BB9D-A0B0C46776B5}">
      <dgm:prSet/>
      <dgm:spPr/>
      <dgm:t>
        <a:bodyPr/>
        <a:lstStyle/>
        <a:p>
          <a:r>
            <a:rPr lang="de-DE" dirty="0"/>
            <a:t>Gesten der Beziehung und Versöhnung Wiedergutmachung</a:t>
          </a:r>
        </a:p>
      </dgm:t>
    </dgm:pt>
    <dgm:pt modelId="{7F60502A-CE80-495D-B927-A9775496A942}" type="parTrans" cxnId="{20C2E49E-487B-43B5-84DE-52B36CEF7903}">
      <dgm:prSet/>
      <dgm:spPr/>
      <dgm:t>
        <a:bodyPr/>
        <a:lstStyle/>
        <a:p>
          <a:endParaRPr lang="de-DE"/>
        </a:p>
      </dgm:t>
    </dgm:pt>
    <dgm:pt modelId="{1C339498-B7C6-4A3F-A423-AB971D365980}" type="sibTrans" cxnId="{20C2E49E-487B-43B5-84DE-52B36CEF7903}">
      <dgm:prSet/>
      <dgm:spPr/>
      <dgm:t>
        <a:bodyPr/>
        <a:lstStyle/>
        <a:p>
          <a:endParaRPr lang="de-DE"/>
        </a:p>
      </dgm:t>
    </dgm:pt>
    <dgm:pt modelId="{E112C52D-08D8-4F2E-A0B4-689A045FF17C}">
      <dgm:prSet/>
      <dgm:spPr/>
      <dgm:t>
        <a:bodyPr/>
        <a:lstStyle/>
        <a:p>
          <a:r>
            <a:rPr lang="de-DE" dirty="0"/>
            <a:t>Transparenz</a:t>
          </a:r>
        </a:p>
        <a:p>
          <a:r>
            <a:rPr lang="de-DE" dirty="0"/>
            <a:t>Öffentlichkeit</a:t>
          </a:r>
        </a:p>
      </dgm:t>
    </dgm:pt>
    <dgm:pt modelId="{D3347BBD-031C-4B74-A489-5B547C6CD8D4}" type="parTrans" cxnId="{8EF6BB0D-83CA-4493-8A65-1CF36A2FC281}">
      <dgm:prSet/>
      <dgm:spPr/>
      <dgm:t>
        <a:bodyPr/>
        <a:lstStyle/>
        <a:p>
          <a:endParaRPr lang="de-DE"/>
        </a:p>
      </dgm:t>
    </dgm:pt>
    <dgm:pt modelId="{845428A6-F92F-4E77-BA0D-B0CB9162BD72}" type="sibTrans" cxnId="{8EF6BB0D-83CA-4493-8A65-1CF36A2FC281}">
      <dgm:prSet/>
      <dgm:spPr/>
      <dgm:t>
        <a:bodyPr/>
        <a:lstStyle/>
        <a:p>
          <a:endParaRPr lang="de-DE"/>
        </a:p>
      </dgm:t>
    </dgm:pt>
    <dgm:pt modelId="{0C5E8363-1BF0-4B67-88C2-BBB22697813B}" type="pres">
      <dgm:prSet presAssocID="{3841BB93-3DE9-41C6-BDC3-4BF179AF061E}" presName="cycle" presStyleCnt="0">
        <dgm:presLayoutVars>
          <dgm:chMax val="1"/>
          <dgm:dir/>
          <dgm:animLvl val="ctr"/>
          <dgm:resizeHandles val="exact"/>
        </dgm:presLayoutVars>
      </dgm:prSet>
      <dgm:spPr/>
    </dgm:pt>
    <dgm:pt modelId="{1E8E2F09-543B-46E5-AAC1-C95518DAA714}" type="pres">
      <dgm:prSet presAssocID="{1A207429-D1F1-46E6-A97C-985BFF96C6B1}" presName="centerShape" presStyleLbl="node0" presStyleIdx="0" presStyleCnt="1"/>
      <dgm:spPr/>
    </dgm:pt>
    <dgm:pt modelId="{860170ED-4901-49B0-B7E3-D7C34F5BA439}" type="pres">
      <dgm:prSet presAssocID="{EE43A224-5B5B-4902-A78A-5A6243F20422}" presName="parTrans" presStyleLbl="bgSibTrans2D1" presStyleIdx="0" presStyleCnt="6"/>
      <dgm:spPr/>
    </dgm:pt>
    <dgm:pt modelId="{910C1A4E-5B60-4665-8582-22684DFF4C81}" type="pres">
      <dgm:prSet presAssocID="{06AF82BE-5E41-43FE-8484-0219633DED9D}" presName="node" presStyleLbl="node1" presStyleIdx="0" presStyleCnt="6">
        <dgm:presLayoutVars>
          <dgm:bulletEnabled val="1"/>
        </dgm:presLayoutVars>
      </dgm:prSet>
      <dgm:spPr/>
    </dgm:pt>
    <dgm:pt modelId="{A5E97D7A-3C30-4923-B9DD-90836F669E86}" type="pres">
      <dgm:prSet presAssocID="{D3347BBD-031C-4B74-A489-5B547C6CD8D4}" presName="parTrans" presStyleLbl="bgSibTrans2D1" presStyleIdx="1" presStyleCnt="6"/>
      <dgm:spPr/>
    </dgm:pt>
    <dgm:pt modelId="{8853A8B3-CCF4-4144-8F4D-FB6D94195514}" type="pres">
      <dgm:prSet presAssocID="{E112C52D-08D8-4F2E-A0B4-689A045FF17C}" presName="node" presStyleLbl="node1" presStyleIdx="1" presStyleCnt="6">
        <dgm:presLayoutVars>
          <dgm:bulletEnabled val="1"/>
        </dgm:presLayoutVars>
      </dgm:prSet>
      <dgm:spPr/>
    </dgm:pt>
    <dgm:pt modelId="{01440F88-8AE9-4DD1-8BA1-3B658EEC1844}" type="pres">
      <dgm:prSet presAssocID="{7F60502A-CE80-495D-B927-A9775496A942}" presName="parTrans" presStyleLbl="bgSibTrans2D1" presStyleIdx="2" presStyleCnt="6"/>
      <dgm:spPr/>
    </dgm:pt>
    <dgm:pt modelId="{11F94F4D-BAE7-45D0-B099-99C1E1BF4A9B}" type="pres">
      <dgm:prSet presAssocID="{107D6546-D140-4B37-BB9D-A0B0C46776B5}" presName="node" presStyleLbl="node1" presStyleIdx="2" presStyleCnt="6">
        <dgm:presLayoutVars>
          <dgm:bulletEnabled val="1"/>
        </dgm:presLayoutVars>
      </dgm:prSet>
      <dgm:spPr/>
    </dgm:pt>
    <dgm:pt modelId="{3E8D284B-66A5-4D99-9412-9F9A58D15AE7}" type="pres">
      <dgm:prSet presAssocID="{5C461604-2757-477F-BE94-CE68D3D4B40A}" presName="parTrans" presStyleLbl="bgSibTrans2D1" presStyleIdx="3" presStyleCnt="6"/>
      <dgm:spPr/>
    </dgm:pt>
    <dgm:pt modelId="{AA7BD842-6668-4690-B205-97B1970A2AFD}" type="pres">
      <dgm:prSet presAssocID="{9A7F2A8B-9B83-48DE-A326-2C484111540E}" presName="node" presStyleLbl="node1" presStyleIdx="3" presStyleCnt="6">
        <dgm:presLayoutVars>
          <dgm:bulletEnabled val="1"/>
        </dgm:presLayoutVars>
      </dgm:prSet>
      <dgm:spPr/>
    </dgm:pt>
    <dgm:pt modelId="{A513525C-54FB-4CE5-9ADC-332E00AE9811}" type="pres">
      <dgm:prSet presAssocID="{11114363-7C3D-4BDE-9D49-44051BEC1915}" presName="parTrans" presStyleLbl="bgSibTrans2D1" presStyleIdx="4" presStyleCnt="6"/>
      <dgm:spPr/>
    </dgm:pt>
    <dgm:pt modelId="{05C1EA3E-CE08-4FD7-942A-6C93DA1F364D}" type="pres">
      <dgm:prSet presAssocID="{EF4975A3-C995-4CA8-A698-5F5E997D9C5E}" presName="node" presStyleLbl="node1" presStyleIdx="4" presStyleCnt="6">
        <dgm:presLayoutVars>
          <dgm:bulletEnabled val="1"/>
        </dgm:presLayoutVars>
      </dgm:prSet>
      <dgm:spPr/>
    </dgm:pt>
    <dgm:pt modelId="{F0A16FDA-FA59-4C5B-B70D-8B9F74AE3AC8}" type="pres">
      <dgm:prSet presAssocID="{FC300D34-FD70-43F2-A712-D41FE99F360A}" presName="parTrans" presStyleLbl="bgSibTrans2D1" presStyleIdx="5" presStyleCnt="6"/>
      <dgm:spPr/>
    </dgm:pt>
    <dgm:pt modelId="{6FE380BA-8D2D-417D-9F06-3F26160948CE}" type="pres">
      <dgm:prSet presAssocID="{97A0A39F-669F-4116-817F-7F1B7292FBCA}" presName="node" presStyleLbl="node1" presStyleIdx="5" presStyleCnt="6">
        <dgm:presLayoutVars>
          <dgm:bulletEnabled val="1"/>
        </dgm:presLayoutVars>
      </dgm:prSet>
      <dgm:spPr/>
    </dgm:pt>
  </dgm:ptLst>
  <dgm:cxnLst>
    <dgm:cxn modelId="{C4D95C06-12EE-4932-B309-6F2E47B82963}" srcId="{1A207429-D1F1-46E6-A97C-985BFF96C6B1}" destId="{9A7F2A8B-9B83-48DE-A326-2C484111540E}" srcOrd="3" destOrd="0" parTransId="{5C461604-2757-477F-BE94-CE68D3D4B40A}" sibTransId="{B8196BF6-15C1-472A-8081-850EA7ED77C2}"/>
    <dgm:cxn modelId="{B5A03909-A250-46C2-A5C6-43A8C2911DB3}" srcId="{1A207429-D1F1-46E6-A97C-985BFF96C6B1}" destId="{97A0A39F-669F-4116-817F-7F1B7292FBCA}" srcOrd="5" destOrd="0" parTransId="{FC300D34-FD70-43F2-A712-D41FE99F360A}" sibTransId="{6540E15F-9DD7-4CDF-87C7-687860398B10}"/>
    <dgm:cxn modelId="{8EF6BB0D-83CA-4493-8A65-1CF36A2FC281}" srcId="{1A207429-D1F1-46E6-A97C-985BFF96C6B1}" destId="{E112C52D-08D8-4F2E-A0B4-689A045FF17C}" srcOrd="1" destOrd="0" parTransId="{D3347BBD-031C-4B74-A489-5B547C6CD8D4}" sibTransId="{845428A6-F92F-4E77-BA0D-B0CB9162BD72}"/>
    <dgm:cxn modelId="{0FC44A2A-2921-4751-A26D-F5C2DCAB07D8}" type="presOf" srcId="{EE43A224-5B5B-4902-A78A-5A6243F20422}" destId="{860170ED-4901-49B0-B7E3-D7C34F5BA439}" srcOrd="0" destOrd="0" presId="urn:microsoft.com/office/officeart/2005/8/layout/radial4"/>
    <dgm:cxn modelId="{96E4C435-D35E-4ABB-8F70-7404BBE9ED9C}" type="presOf" srcId="{FC300D34-FD70-43F2-A712-D41FE99F360A}" destId="{F0A16FDA-FA59-4C5B-B70D-8B9F74AE3AC8}" srcOrd="0" destOrd="0" presId="urn:microsoft.com/office/officeart/2005/8/layout/radial4"/>
    <dgm:cxn modelId="{DB29284B-D2AB-4CE3-9802-F5FEC90A75A2}" type="presOf" srcId="{E112C52D-08D8-4F2E-A0B4-689A045FF17C}" destId="{8853A8B3-CCF4-4144-8F4D-FB6D94195514}" srcOrd="0" destOrd="0" presId="urn:microsoft.com/office/officeart/2005/8/layout/radial4"/>
    <dgm:cxn modelId="{E6AFE46D-B8D2-4DB9-8B84-EADECCFD850C}" type="presOf" srcId="{D3347BBD-031C-4B74-A489-5B547C6CD8D4}" destId="{A5E97D7A-3C30-4923-B9DD-90836F669E86}" srcOrd="0" destOrd="0" presId="urn:microsoft.com/office/officeart/2005/8/layout/radial4"/>
    <dgm:cxn modelId="{3F60B471-E202-4A35-B030-62D1F281BE4C}" type="presOf" srcId="{5C461604-2757-477F-BE94-CE68D3D4B40A}" destId="{3E8D284B-66A5-4D99-9412-9F9A58D15AE7}" srcOrd="0" destOrd="0" presId="urn:microsoft.com/office/officeart/2005/8/layout/radial4"/>
    <dgm:cxn modelId="{4CCEB877-6BCA-46FF-B560-BC87FD3E21CD}" type="presOf" srcId="{107D6546-D140-4B37-BB9D-A0B0C46776B5}" destId="{11F94F4D-BAE7-45D0-B099-99C1E1BF4A9B}" srcOrd="0" destOrd="0" presId="urn:microsoft.com/office/officeart/2005/8/layout/radial4"/>
    <dgm:cxn modelId="{BE7FBE7D-3BF7-4616-83CD-CB0824EFBBF3}" type="presOf" srcId="{11114363-7C3D-4BDE-9D49-44051BEC1915}" destId="{A513525C-54FB-4CE5-9ADC-332E00AE9811}" srcOrd="0" destOrd="0" presId="urn:microsoft.com/office/officeart/2005/8/layout/radial4"/>
    <dgm:cxn modelId="{C27D037F-F540-4006-B2A1-3F49C452477F}" type="presOf" srcId="{06AF82BE-5E41-43FE-8484-0219633DED9D}" destId="{910C1A4E-5B60-4665-8582-22684DFF4C81}" srcOrd="0" destOrd="0" presId="urn:microsoft.com/office/officeart/2005/8/layout/radial4"/>
    <dgm:cxn modelId="{BB1EA584-08A8-4137-9B93-BAF819867B2D}" type="presOf" srcId="{3841BB93-3DE9-41C6-BDC3-4BF179AF061E}" destId="{0C5E8363-1BF0-4B67-88C2-BBB22697813B}" srcOrd="0" destOrd="0" presId="urn:microsoft.com/office/officeart/2005/8/layout/radial4"/>
    <dgm:cxn modelId="{5E720289-BDCA-4E63-8D8F-122E07AE8D67}" srcId="{1A207429-D1F1-46E6-A97C-985BFF96C6B1}" destId="{06AF82BE-5E41-43FE-8484-0219633DED9D}" srcOrd="0" destOrd="0" parTransId="{EE43A224-5B5B-4902-A78A-5A6243F20422}" sibTransId="{E1CF7EC1-2E44-4F39-AC97-C9E891F41AE2}"/>
    <dgm:cxn modelId="{20C2E49E-487B-43B5-84DE-52B36CEF7903}" srcId="{1A207429-D1F1-46E6-A97C-985BFF96C6B1}" destId="{107D6546-D140-4B37-BB9D-A0B0C46776B5}" srcOrd="2" destOrd="0" parTransId="{7F60502A-CE80-495D-B927-A9775496A942}" sibTransId="{1C339498-B7C6-4A3F-A423-AB971D365980}"/>
    <dgm:cxn modelId="{5BB32FAE-B860-47BD-8B11-D8AB145F63CD}" srcId="{3841BB93-3DE9-41C6-BDC3-4BF179AF061E}" destId="{1A207429-D1F1-46E6-A97C-985BFF96C6B1}" srcOrd="0" destOrd="0" parTransId="{AEA9BBCE-5DCE-4B03-9C8B-1391736CAFE2}" sibTransId="{AF8A0855-B6E7-4823-8256-58F4ED74334F}"/>
    <dgm:cxn modelId="{2DCCB2B2-B3D0-4594-BF5F-68595160CDC3}" type="presOf" srcId="{EF4975A3-C995-4CA8-A698-5F5E997D9C5E}" destId="{05C1EA3E-CE08-4FD7-942A-6C93DA1F364D}" srcOrd="0" destOrd="0" presId="urn:microsoft.com/office/officeart/2005/8/layout/radial4"/>
    <dgm:cxn modelId="{F5BEF5BC-0B11-488B-8ACB-89683CA9F951}" srcId="{1A207429-D1F1-46E6-A97C-985BFF96C6B1}" destId="{EF4975A3-C995-4CA8-A698-5F5E997D9C5E}" srcOrd="4" destOrd="0" parTransId="{11114363-7C3D-4BDE-9D49-44051BEC1915}" sibTransId="{6E529BBA-D8F5-4918-941E-30BF9E2AF156}"/>
    <dgm:cxn modelId="{57A9B7D3-39C0-49C7-9762-7904F9A8CA80}" type="presOf" srcId="{97A0A39F-669F-4116-817F-7F1B7292FBCA}" destId="{6FE380BA-8D2D-417D-9F06-3F26160948CE}" srcOrd="0" destOrd="0" presId="urn:microsoft.com/office/officeart/2005/8/layout/radial4"/>
    <dgm:cxn modelId="{5CA133D9-01DC-4D65-81F4-B8EE7FA92F6C}" type="presOf" srcId="{1A207429-D1F1-46E6-A97C-985BFF96C6B1}" destId="{1E8E2F09-543B-46E5-AAC1-C95518DAA714}" srcOrd="0" destOrd="0" presId="urn:microsoft.com/office/officeart/2005/8/layout/radial4"/>
    <dgm:cxn modelId="{74E0B9E3-A883-4C7E-91A0-C35E160E239B}" type="presOf" srcId="{7F60502A-CE80-495D-B927-A9775496A942}" destId="{01440F88-8AE9-4DD1-8BA1-3B658EEC1844}" srcOrd="0" destOrd="0" presId="urn:microsoft.com/office/officeart/2005/8/layout/radial4"/>
    <dgm:cxn modelId="{4CAF6EF5-FD2A-485D-9407-220601EE3187}" type="presOf" srcId="{9A7F2A8B-9B83-48DE-A326-2C484111540E}" destId="{AA7BD842-6668-4690-B205-97B1970A2AFD}" srcOrd="0" destOrd="0" presId="urn:microsoft.com/office/officeart/2005/8/layout/radial4"/>
    <dgm:cxn modelId="{2AD9D312-7196-4E6D-B138-92ECF2B904B3}" type="presParOf" srcId="{0C5E8363-1BF0-4B67-88C2-BBB22697813B}" destId="{1E8E2F09-543B-46E5-AAC1-C95518DAA714}" srcOrd="0" destOrd="0" presId="urn:microsoft.com/office/officeart/2005/8/layout/radial4"/>
    <dgm:cxn modelId="{CF568CD5-4EA7-4BD7-9442-65D07ABA22F3}" type="presParOf" srcId="{0C5E8363-1BF0-4B67-88C2-BBB22697813B}" destId="{860170ED-4901-49B0-B7E3-D7C34F5BA439}" srcOrd="1" destOrd="0" presId="urn:microsoft.com/office/officeart/2005/8/layout/radial4"/>
    <dgm:cxn modelId="{3661F24A-1903-47DC-9319-C1A8A52D7CE4}" type="presParOf" srcId="{0C5E8363-1BF0-4B67-88C2-BBB22697813B}" destId="{910C1A4E-5B60-4665-8582-22684DFF4C81}" srcOrd="2" destOrd="0" presId="urn:microsoft.com/office/officeart/2005/8/layout/radial4"/>
    <dgm:cxn modelId="{3DEC5B01-B870-46AD-8357-742D48183C74}" type="presParOf" srcId="{0C5E8363-1BF0-4B67-88C2-BBB22697813B}" destId="{A5E97D7A-3C30-4923-B9DD-90836F669E86}" srcOrd="3" destOrd="0" presId="urn:microsoft.com/office/officeart/2005/8/layout/radial4"/>
    <dgm:cxn modelId="{2386BAB2-DF54-475E-A251-325A4E51AA10}" type="presParOf" srcId="{0C5E8363-1BF0-4B67-88C2-BBB22697813B}" destId="{8853A8B3-CCF4-4144-8F4D-FB6D94195514}" srcOrd="4" destOrd="0" presId="urn:microsoft.com/office/officeart/2005/8/layout/radial4"/>
    <dgm:cxn modelId="{8C815AC2-8FD8-496A-BD5C-42A33FB96FBB}" type="presParOf" srcId="{0C5E8363-1BF0-4B67-88C2-BBB22697813B}" destId="{01440F88-8AE9-4DD1-8BA1-3B658EEC1844}" srcOrd="5" destOrd="0" presId="urn:microsoft.com/office/officeart/2005/8/layout/radial4"/>
    <dgm:cxn modelId="{3C21F90D-6057-4E64-96FB-B699069BC45D}" type="presParOf" srcId="{0C5E8363-1BF0-4B67-88C2-BBB22697813B}" destId="{11F94F4D-BAE7-45D0-B099-99C1E1BF4A9B}" srcOrd="6" destOrd="0" presId="urn:microsoft.com/office/officeart/2005/8/layout/radial4"/>
    <dgm:cxn modelId="{62E4A5F8-4B65-4BE6-A6E3-93F170FBCCD5}" type="presParOf" srcId="{0C5E8363-1BF0-4B67-88C2-BBB22697813B}" destId="{3E8D284B-66A5-4D99-9412-9F9A58D15AE7}" srcOrd="7" destOrd="0" presId="urn:microsoft.com/office/officeart/2005/8/layout/radial4"/>
    <dgm:cxn modelId="{67568851-0DDE-4DA3-A3F6-2D903DF63CBA}" type="presParOf" srcId="{0C5E8363-1BF0-4B67-88C2-BBB22697813B}" destId="{AA7BD842-6668-4690-B205-97B1970A2AFD}" srcOrd="8" destOrd="0" presId="urn:microsoft.com/office/officeart/2005/8/layout/radial4"/>
    <dgm:cxn modelId="{1ABBFF76-73E0-4BEA-BA2C-F8BD4066FD81}" type="presParOf" srcId="{0C5E8363-1BF0-4B67-88C2-BBB22697813B}" destId="{A513525C-54FB-4CE5-9ADC-332E00AE9811}" srcOrd="9" destOrd="0" presId="urn:microsoft.com/office/officeart/2005/8/layout/radial4"/>
    <dgm:cxn modelId="{C76F49A6-DB5A-4A41-8876-0E389D32E56C}" type="presParOf" srcId="{0C5E8363-1BF0-4B67-88C2-BBB22697813B}" destId="{05C1EA3E-CE08-4FD7-942A-6C93DA1F364D}" srcOrd="10" destOrd="0" presId="urn:microsoft.com/office/officeart/2005/8/layout/radial4"/>
    <dgm:cxn modelId="{795AC0A9-DDD4-4962-9BD5-918787F0565C}" type="presParOf" srcId="{0C5E8363-1BF0-4B67-88C2-BBB22697813B}" destId="{F0A16FDA-FA59-4C5B-B70D-8B9F74AE3AC8}" srcOrd="11" destOrd="0" presId="urn:microsoft.com/office/officeart/2005/8/layout/radial4"/>
    <dgm:cxn modelId="{63DB5A15-A5F2-4C16-A57B-EDE9E67260CF}" type="presParOf" srcId="{0C5E8363-1BF0-4B67-88C2-BBB22697813B}" destId="{6FE380BA-8D2D-417D-9F06-3F26160948CE}" srcOrd="12"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C6E60-C096-4513-880B-68B056BD854D}">
      <dsp:nvSpPr>
        <dsp:cNvPr id="0" name=""/>
        <dsp:cNvSpPr/>
      </dsp:nvSpPr>
      <dsp:spPr>
        <a:xfrm>
          <a:off x="2973262" y="2310184"/>
          <a:ext cx="1940174" cy="19401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de-DE" sz="1800" kern="1200" dirty="0"/>
            <a:t>Mehr PRÄSENZ gegenüber Schüler*innen</a:t>
          </a:r>
        </a:p>
      </dsp:txBody>
      <dsp:txXfrm>
        <a:off x="3257394" y="2594316"/>
        <a:ext cx="1371910" cy="1371910"/>
      </dsp:txXfrm>
    </dsp:sp>
    <dsp:sp modelId="{1595B691-EDE2-4108-B08C-6CD481C9C462}">
      <dsp:nvSpPr>
        <dsp:cNvPr id="0" name=""/>
        <dsp:cNvSpPr/>
      </dsp:nvSpPr>
      <dsp:spPr>
        <a:xfrm rot="12900000">
          <a:off x="1726708" y="1971765"/>
          <a:ext cx="1485494" cy="552949"/>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778F24D-C1D3-42AB-A673-E3A563A66A8A}">
      <dsp:nvSpPr>
        <dsp:cNvPr id="0" name=""/>
        <dsp:cNvSpPr/>
      </dsp:nvSpPr>
      <dsp:spPr>
        <a:xfrm>
          <a:off x="939450" y="1084951"/>
          <a:ext cx="1843165" cy="147453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de-DE" sz="1900" kern="1200" dirty="0">
              <a:latin typeface="Calibri" panose="020F0502020204030204" pitchFamily="34" charset="0"/>
              <a:cs typeface="Calibri" panose="020F0502020204030204" pitchFamily="34" charset="0"/>
            </a:rPr>
            <a:t>① </a:t>
          </a:r>
          <a:r>
            <a:rPr lang="de-DE" sz="1900" kern="1200" dirty="0"/>
            <a:t>‚Neue Autorität‘ nach H. Omer/A. v. Schlippe</a:t>
          </a:r>
        </a:p>
      </dsp:txBody>
      <dsp:txXfrm>
        <a:off x="982638" y="1128139"/>
        <a:ext cx="1756789" cy="1388156"/>
      </dsp:txXfrm>
    </dsp:sp>
    <dsp:sp modelId="{63FF8CDA-EE88-450D-BF28-F0ED7ECB8EEC}">
      <dsp:nvSpPr>
        <dsp:cNvPr id="0" name=""/>
        <dsp:cNvSpPr/>
      </dsp:nvSpPr>
      <dsp:spPr>
        <a:xfrm rot="16200000">
          <a:off x="3200602" y="1204504"/>
          <a:ext cx="1485494" cy="552949"/>
        </a:xfrm>
        <a:prstGeom prst="lef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8B2FF6-EFD6-4F3E-88EB-14288998EE49}">
      <dsp:nvSpPr>
        <dsp:cNvPr id="0" name=""/>
        <dsp:cNvSpPr/>
      </dsp:nvSpPr>
      <dsp:spPr>
        <a:xfrm>
          <a:off x="3021767" y="966"/>
          <a:ext cx="1843165" cy="147453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de-DE" sz="1900" kern="1200" dirty="0">
              <a:latin typeface="Calibri" panose="020F0502020204030204" pitchFamily="34" charset="0"/>
              <a:cs typeface="Calibri" panose="020F0502020204030204" pitchFamily="34" charset="0"/>
            </a:rPr>
            <a:t>② </a:t>
          </a:r>
          <a:r>
            <a:rPr lang="de-DE" sz="1900" kern="1200" dirty="0" err="1"/>
            <a:t>Classroom</a:t>
          </a:r>
          <a:r>
            <a:rPr lang="de-DE" sz="1900" kern="1200" dirty="0"/>
            <a:t> Management</a:t>
          </a:r>
        </a:p>
      </dsp:txBody>
      <dsp:txXfrm>
        <a:off x="3064955" y="44154"/>
        <a:ext cx="1756789" cy="1388156"/>
      </dsp:txXfrm>
    </dsp:sp>
    <dsp:sp modelId="{7B429367-8425-4192-A673-85E3A675B7F8}">
      <dsp:nvSpPr>
        <dsp:cNvPr id="0" name=""/>
        <dsp:cNvSpPr/>
      </dsp:nvSpPr>
      <dsp:spPr>
        <a:xfrm rot="19500000">
          <a:off x="4674496" y="1971765"/>
          <a:ext cx="1485494" cy="552949"/>
        </a:xfrm>
        <a:prstGeom prst="lef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CAA2802-36F2-4422-84CA-5E8213EE7261}">
      <dsp:nvSpPr>
        <dsp:cNvPr id="0" name=""/>
        <dsp:cNvSpPr/>
      </dsp:nvSpPr>
      <dsp:spPr>
        <a:xfrm>
          <a:off x="5104083" y="1084951"/>
          <a:ext cx="1843165" cy="147453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de-DE" sz="1900" kern="1200" dirty="0">
              <a:latin typeface="Calibri" panose="020F0502020204030204" pitchFamily="34" charset="0"/>
              <a:cs typeface="Calibri" panose="020F0502020204030204" pitchFamily="34" charset="0"/>
            </a:rPr>
            <a:t>③ </a:t>
          </a:r>
          <a:r>
            <a:rPr lang="de-DE" sz="1900" kern="1200" dirty="0"/>
            <a:t>R. Rhode: Kommunikation, Konflikt &amp; Körpersprache</a:t>
          </a:r>
        </a:p>
      </dsp:txBody>
      <dsp:txXfrm>
        <a:off x="5147271" y="1128139"/>
        <a:ext cx="1756789" cy="13881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E2F09-543B-46E5-AAC1-C95518DAA714}">
      <dsp:nvSpPr>
        <dsp:cNvPr id="0" name=""/>
        <dsp:cNvSpPr/>
      </dsp:nvSpPr>
      <dsp:spPr>
        <a:xfrm>
          <a:off x="2986779" y="2337388"/>
          <a:ext cx="1913140" cy="191314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de-DE" sz="2800" kern="1200" dirty="0"/>
            <a:t>PRÄSENZ</a:t>
          </a:r>
        </a:p>
      </dsp:txBody>
      <dsp:txXfrm>
        <a:off x="3266952" y="2617561"/>
        <a:ext cx="1352794" cy="1352794"/>
      </dsp:txXfrm>
    </dsp:sp>
    <dsp:sp modelId="{860170ED-4901-49B0-B7E3-D7C34F5BA439}">
      <dsp:nvSpPr>
        <dsp:cNvPr id="0" name=""/>
        <dsp:cNvSpPr/>
      </dsp:nvSpPr>
      <dsp:spPr>
        <a:xfrm rot="10800000">
          <a:off x="1043960" y="3021336"/>
          <a:ext cx="1835964" cy="545245"/>
        </a:xfrm>
        <a:prstGeom prst="leftArrow">
          <a:avLst>
            <a:gd name="adj1" fmla="val 60000"/>
            <a:gd name="adj2" fmla="val 50000"/>
          </a:avLst>
        </a:prstGeom>
        <a:solidFill>
          <a:schemeClr val="tx2"/>
        </a:solidFill>
        <a:ln>
          <a:noFill/>
        </a:ln>
        <a:effectLst/>
      </dsp:spPr>
      <dsp:style>
        <a:lnRef idx="0">
          <a:scrgbClr r="0" g="0" b="0"/>
        </a:lnRef>
        <a:fillRef idx="1">
          <a:scrgbClr r="0" g="0" b="0"/>
        </a:fillRef>
        <a:effectRef idx="0">
          <a:scrgbClr r="0" g="0" b="0"/>
        </a:effectRef>
        <a:fontRef idx="minor">
          <a:schemeClr val="lt1"/>
        </a:fontRef>
      </dsp:style>
    </dsp:sp>
    <dsp:sp modelId="{910C1A4E-5B60-4665-8582-22684DFF4C81}">
      <dsp:nvSpPr>
        <dsp:cNvPr id="0" name=""/>
        <dsp:cNvSpPr/>
      </dsp:nvSpPr>
      <dsp:spPr>
        <a:xfrm>
          <a:off x="374360" y="2758279"/>
          <a:ext cx="1339198" cy="1071358"/>
        </a:xfrm>
        <a:prstGeom prst="roundRect">
          <a:avLst>
            <a:gd name="adj" fmla="val 10000"/>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Haltung Entscheidung Werte</a:t>
          </a:r>
        </a:p>
      </dsp:txBody>
      <dsp:txXfrm>
        <a:off x="405739" y="2789658"/>
        <a:ext cx="1276440" cy="1008600"/>
      </dsp:txXfrm>
    </dsp:sp>
    <dsp:sp modelId="{A5E97D7A-3C30-4923-B9DD-90836F669E86}">
      <dsp:nvSpPr>
        <dsp:cNvPr id="0" name=""/>
        <dsp:cNvSpPr/>
      </dsp:nvSpPr>
      <dsp:spPr>
        <a:xfrm rot="12960000">
          <a:off x="1422375" y="1856693"/>
          <a:ext cx="1835964" cy="545245"/>
        </a:xfrm>
        <a:prstGeom prst="lef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53A8B3-CCF4-4144-8F4D-FB6D94195514}">
      <dsp:nvSpPr>
        <dsp:cNvPr id="0" name=""/>
        <dsp:cNvSpPr/>
      </dsp:nvSpPr>
      <dsp:spPr>
        <a:xfrm>
          <a:off x="928095" y="1054060"/>
          <a:ext cx="1339198" cy="107135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Transparenz</a:t>
          </a:r>
        </a:p>
        <a:p>
          <a:pPr marL="0" lvl="0" indent="0" algn="ctr" defTabSz="533400">
            <a:lnSpc>
              <a:spcPct val="90000"/>
            </a:lnSpc>
            <a:spcBef>
              <a:spcPct val="0"/>
            </a:spcBef>
            <a:spcAft>
              <a:spcPct val="35000"/>
            </a:spcAft>
            <a:buNone/>
          </a:pPr>
          <a:r>
            <a:rPr lang="de-DE" sz="1200" kern="1200" dirty="0"/>
            <a:t>Öffentlichkeit</a:t>
          </a:r>
        </a:p>
      </dsp:txBody>
      <dsp:txXfrm>
        <a:off x="959474" y="1085439"/>
        <a:ext cx="1276440" cy="1008600"/>
      </dsp:txXfrm>
    </dsp:sp>
    <dsp:sp modelId="{01440F88-8AE9-4DD1-8BA1-3B658EEC1844}">
      <dsp:nvSpPr>
        <dsp:cNvPr id="0" name=""/>
        <dsp:cNvSpPr/>
      </dsp:nvSpPr>
      <dsp:spPr>
        <a:xfrm rot="15120000">
          <a:off x="2413079" y="1136905"/>
          <a:ext cx="1835964" cy="545245"/>
        </a:xfrm>
        <a:prstGeom prst="lef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F94F4D-BAE7-45D0-B099-99C1E1BF4A9B}">
      <dsp:nvSpPr>
        <dsp:cNvPr id="0" name=""/>
        <dsp:cNvSpPr/>
      </dsp:nvSpPr>
      <dsp:spPr>
        <a:xfrm>
          <a:off x="2377789" y="795"/>
          <a:ext cx="1339198" cy="107135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Gesten der Beziehung und Versöhnung Wiedergutmachung</a:t>
          </a:r>
        </a:p>
      </dsp:txBody>
      <dsp:txXfrm>
        <a:off x="2409168" y="32174"/>
        <a:ext cx="1276440" cy="1008600"/>
      </dsp:txXfrm>
    </dsp:sp>
    <dsp:sp modelId="{3E8D284B-66A5-4D99-9412-9F9A58D15AE7}">
      <dsp:nvSpPr>
        <dsp:cNvPr id="0" name=""/>
        <dsp:cNvSpPr/>
      </dsp:nvSpPr>
      <dsp:spPr>
        <a:xfrm rot="17280000">
          <a:off x="3637656" y="1136905"/>
          <a:ext cx="1835964" cy="545245"/>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A7BD842-6668-4690-B205-97B1970A2AFD}">
      <dsp:nvSpPr>
        <dsp:cNvPr id="0" name=""/>
        <dsp:cNvSpPr/>
      </dsp:nvSpPr>
      <dsp:spPr>
        <a:xfrm>
          <a:off x="4169711" y="795"/>
          <a:ext cx="1339198" cy="107135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Selbstkontrolle/</a:t>
          </a:r>
        </a:p>
        <a:p>
          <a:pPr marL="0" lvl="0" indent="0" algn="ctr" defTabSz="533400">
            <a:lnSpc>
              <a:spcPct val="90000"/>
            </a:lnSpc>
            <a:spcBef>
              <a:spcPct val="0"/>
            </a:spcBef>
            <a:spcAft>
              <a:spcPct val="35000"/>
            </a:spcAft>
            <a:buNone/>
          </a:pPr>
          <a:r>
            <a:rPr lang="de-DE" sz="1200" kern="1200" dirty="0"/>
            <a:t>Deeskalation</a:t>
          </a:r>
        </a:p>
      </dsp:txBody>
      <dsp:txXfrm>
        <a:off x="4201090" y="32174"/>
        <a:ext cx="1276440" cy="1008600"/>
      </dsp:txXfrm>
    </dsp:sp>
    <dsp:sp modelId="{A513525C-54FB-4CE5-9ADC-332E00AE9811}">
      <dsp:nvSpPr>
        <dsp:cNvPr id="0" name=""/>
        <dsp:cNvSpPr/>
      </dsp:nvSpPr>
      <dsp:spPr>
        <a:xfrm rot="19440000">
          <a:off x="4628360" y="1856693"/>
          <a:ext cx="1835964" cy="545245"/>
        </a:xfrm>
        <a:prstGeom prst="lef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5C1EA3E-CE08-4FD7-942A-6C93DA1F364D}">
      <dsp:nvSpPr>
        <dsp:cNvPr id="0" name=""/>
        <dsp:cNvSpPr/>
      </dsp:nvSpPr>
      <dsp:spPr>
        <a:xfrm>
          <a:off x="5619406" y="1054060"/>
          <a:ext cx="1339198" cy="10713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Unterstützung</a:t>
          </a:r>
        </a:p>
        <a:p>
          <a:pPr marL="0" lvl="0" indent="0" algn="ctr" defTabSz="533400">
            <a:lnSpc>
              <a:spcPct val="90000"/>
            </a:lnSpc>
            <a:spcBef>
              <a:spcPct val="0"/>
            </a:spcBef>
            <a:spcAft>
              <a:spcPct val="35000"/>
            </a:spcAft>
            <a:buNone/>
          </a:pPr>
          <a:r>
            <a:rPr lang="de-DE" sz="1200" kern="1200" dirty="0"/>
            <a:t>Netzwerke</a:t>
          </a:r>
        </a:p>
      </dsp:txBody>
      <dsp:txXfrm>
        <a:off x="5650785" y="1085439"/>
        <a:ext cx="1276440" cy="1008600"/>
      </dsp:txXfrm>
    </dsp:sp>
    <dsp:sp modelId="{F0A16FDA-FA59-4C5B-B70D-8B9F74AE3AC8}">
      <dsp:nvSpPr>
        <dsp:cNvPr id="0" name=""/>
        <dsp:cNvSpPr/>
      </dsp:nvSpPr>
      <dsp:spPr>
        <a:xfrm>
          <a:off x="5006775" y="3021336"/>
          <a:ext cx="1835964" cy="545245"/>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E380BA-8D2D-417D-9F06-3F26160948CE}">
      <dsp:nvSpPr>
        <dsp:cNvPr id="0" name=""/>
        <dsp:cNvSpPr/>
      </dsp:nvSpPr>
      <dsp:spPr>
        <a:xfrm>
          <a:off x="6173140" y="2758279"/>
          <a:ext cx="1339198" cy="107135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Protest gegenüber Widerstand</a:t>
          </a:r>
        </a:p>
      </dsp:txBody>
      <dsp:txXfrm>
        <a:off x="6204519" y="2789658"/>
        <a:ext cx="1276440" cy="100860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16"/>
    </inkml:context>
    <inkml:brush xml:id="br0">
      <inkml:brushProperty name="width" value="0.08571" units="cm"/>
      <inkml:brushProperty name="height" value="0.08571" units="cm"/>
    </inkml:brush>
  </inkml:definitions>
  <inkml:trace contextRef="#ctx0" brushRef="#br0">1006 379 7863,'-19'-2'306,"3"-3"1,4 1-63,3 6 1,2 7 0,7 12-1,0 0 1,2 0 0,5 0-1,5 3 1,2 1 0,0 3-1,2-2 1,5-3 0,5-2 570,2 0-793,9 0 0,-11 0 0,9 0 1,2 3 57,3 4 0,9-3 0,2 10 0,3 3-36,4 1 0,5 3 0,7 0 0,5 0 0,-1 0 1,6 0-1,-8 0 1,3-2 4,4-5 0,5 5 1,7-8-1,-42-14 1,0-1-47,2 1 1,1-1-1,0-4 1,1 0-1,-1 2 1,1 0 0,-1-1-1,1 0 24,-1 0 0,1 0 0,-1 1 0,1-2 1,0-1-1,1 0 0,1 0 0,0 1-61,0 1 0,2 0 1,6 1-1,2-2 1,-3-2-1,0-1 0,0 1 1,-1 2 7,0 1 0,0 0 0,-2-3 1,1 1-1,3 3 0,2 0 1,-1-1-1,0-2 17,-1-2 0,0 1 0,6 2 0,0 0 0,-6-6 0,0 0 0,1 1 0,0 0 2,0-1 0,1 0 0,2 2 0,1-2 0,0-3 1,1-1-1,1 0 0,0-1 31,1-1 0,-2 0 0,-3-1 0,-1 0 0,2 0 0,-1 0 1,-2 0-1,0 0 41,-1 0 1,0 0-1,4 3 1,-1 1-1,2 0 1,0-1 0,-2 0-1,1-1-2,-3-1 0,0 0 1,2-1-1,-1 0 1,-6 0-1,1 0 1,3 0-1,2 0-86,5 0 1,0 0 0,-6 0 0,0 0 0,5 0-1,0 0 1,-5 0 0,0-2 8,0-2 0,1 1 0,2 2 0,1 0 0,1-4 1,0 0-1,3 2 0,0-1 11,-1 1 1,1-1 0,1-3-1,1 0 1,-5 2 0,-1 1 0,2-1-1,0-2-13,0-1 1,0 0 0,0 2 0,0 0 0,4-1 0,-1 0 0,0 0 0,-1 0 8,-2 2 0,0-1 0,2-4 0,1 1 0,-3 3 0,0 0 0,2-1 0,0 0-17,2 0 0,-1 0 1,0 4-1,-1-1 0,-2-1 1,0-1-1,-2 0 0,-1 0 6,1 0 1,-1 0-1,2 3 1,0-1-1,5-2 1,-1-2-1,-1 1 1,-2 0 12,-3 2 0,-1-1 0,6-4 0,-1 1 0,-6 2 0,0 0 1,4-1-1,0 0 29,1 1 1,0 0 0,0-4 0,0 1 0,2 2 0,1-1 0,-3-2 0,0-1-5,-4-2 0,1 2 1,-2 6-1,0 1 0,1-5 1,-1-1-1,2 1 1,-1 1-49,0 0 1,-1-1-1,-2 1 1,0 0 0,-3 0-1,-1 1 1,-3 1-1,0 0 26,-3-1 1,1 0 0,0-1-1,-1-1 1,2 0 0,0-1 0,0 1-1,0-1-2,-4 1 0,0-1 1,-1 1-1,-2-1 0,41-10 0,0-2 32,-8-5 1,1 5 0,-10-5-1,1 4 5,-1 3 1,-2-2 0,-7 0 0,0-3-47,0 0 0,-9 12 0,-5-9 1,-7 2-33,-7 5 1,2-1 0,-9-4 0,-2 0-5,-3 0 1,-2 7 0,-2 0 0,-3-2 106,-2-3 1,-7-2 0,5 0 0,-1 0 211,1 0 1,2 0 0,5 0-234,-5 0 0,4 0 0,-6 0 0,2 3-220,0 4 1,-9-5-1,4 7-19,0 1 1,-4-8 0,9 5 68,2-5 1,3 5 0,2 3 0,0-1-256,0 0 1,0 5 0,0-4-370,0 1 1,-7 3 0,-2 10 756,-3 4 0,-21 4 0,-11 10 0</inkml:trace>
  <inkml:trace contextRef="#ctx0" brushRef="#br0" timeOffset="1">13857 148 7934,'-21'-32'1266,"0"4"0,19 14-1225,9 7 1,11 4-1,10 3 171,7 0 0,5-2 1,4-3-1,5-2-97,7 3 1,14-6 0,7 3 0,7 3-102,7 1 0,-2 1 1,9-3-1,-48 2 1,0-1-64,1 2 0,1 0 0,3 0 0,2 1 0,0 1 1,0 0-1,-1 0 0,0 0 40,-2 0 1,0 0-1,0 3 1,-1 1 0,38 6-1,-3 4 106,-1 9 0,-13 0 0,-4 12 1,-7 3 132,-7 1 1,-11 10-1,-15 3 1,-7 1-56,-11 6 0,-7 1 0,-8 1 0,-8 0 72,-17 2 1,-5-5 0,-18 12 0,2-5-275,0-2 0,0 7 0,7 0 1,0-2 160,0-3-134,9-2 0,-7-9 0,8-3 0</inkml:trace>
  <inkml:trace contextRef="#ctx0" brushRef="#br0" timeOffset="2">61 1471 7822,'-31'-9'0,"10"-5"0,12 2 0,14-2 0,4-2 256,3-3 0,4-11 1,10-7-1,2-10 142,-3-9 1,8-5-1,2-2 1,5-2-316,2-5 1,7 0 0,2-2 0,3 9-274,4 2 0,10-4 0,2-1 0,-3 6-145,-1-1 0,-6 3 0,-4-1 0,-7 6 262,-4 1 0,-6 6 0,-1 8 0,-6 8 280,-1 7 1,-3-1 0,-7 17 0,0 3 354,0 1 1,0 6-1,0 4-228,0 7 1,-7 7-1,-3 7 1,-1 7 121,-6 4 0,6 13 0,-1 4 0,3 4-367,4 3 0,12-2 1,7-3-1,7-4-588,7-3 0,12-2 1,11-7-1,0 0-721,1 0 1220,15 0 0,-1 0 0,-35-21 0,1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19"/>
    </inkml:context>
    <inkml:brush xml:id="br0">
      <inkml:brushProperty name="width" value="0.08571" units="cm"/>
      <inkml:brushProperty name="height" value="0.08571" units="cm"/>
    </inkml:brush>
  </inkml:definitions>
  <inkml:trace contextRef="#ctx0" brushRef="#br0">442 274 9146,'0'14'2768,"0"0"1,0 2-1936,0 3 0,9 2 0,3 2 0,4 5-330,5 7 1,-5 14 0,12 9 0,-2 12 80,2 14 0,-2-2 0,6 4 1,-1-9-297,-6-4 0,-1 4 0,-3-7 0,0-5-580,0-7 1,-3 1 0,-1-8 0,-6 0 389,-1 1 0,-1-10 0,-4-10-6868,2-1 6770,0-3 0,-7-26 0,0-4 0</inkml:trace>
  <inkml:trace contextRef="#ctx0" brushRef="#br0" timeOffset="1">169 799 7767,'-21'14'388,"0"0"0,0 0 0,2 0 1678,5 0 0,-5-3-1311,5 3 0,3 3 0,-1-8 128,3 3 1,2-10 0,7-2-514,0-12 1,7-16-1,2-7 1,3-7-373,4-7 1,5-4-1,5-10 1,2 0-84,-3 0 0,6-5 0,-1 3-482,3 4 410,-8 12 1,13-9 0,-10 9 0,-3 4 74,-1 8 1,-3 0 0,0 11-1,0 7 360,0 10 1,-7 7 0,0 6 0,0 10 601,-3 14 0,8 10 0,-5 6 0,5 3-261,2 2 0,2 9 0,3-4 1,2 2-501,-3 0 1,6-3 0,-3 3 0,0-7-55,2-4 1,-7-6 0,5-4 0,-4-7-2448,-3-4 0,7-6 0,0-4 2382,-3-7 0,-1-4 0,-3-3 0</inkml:trace>
  <inkml:trace contextRef="#ctx0" brushRef="#br0" timeOffset="2">463 1450 10730,'-21'0'9068,"2"2"-8516,5 5 0,5 5 0,9 9 0,2 0 2,5 0 0,2 9 1,8 3-1,-3 2 247,2 0 0,10-3 0,2 6 0,-3-6-714,-1-1 0,-1-3 1,3-10-1,4-4-403,3-7 1,-1-4 0,3-3 0,-7 0-253,-4 0 1,-1-10 0,3-6 0,2-10-52,-3-9 1,-1-16 0,-3-12 0,2-14-444,5-12 1,2 3 0,8-5-1,-6 7-568,-1 7 1,11-12 0,-7 8 1629,-5 1 0,5-4 0,-2 10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22"/>
    </inkml:context>
    <inkml:brush xml:id="br0">
      <inkml:brushProperty name="width" value="0.08571" units="cm"/>
      <inkml:brushProperty name="height" value="0.08571" units="cm"/>
    </inkml:brush>
  </inkml:definitions>
  <inkml:trace contextRef="#ctx0" brushRef="#br0">463 556 7809,'-19'-14'496,"5"0"0,-2 7 0,7-5 1294,-3 3 0,7 0-141,-2 2 0,7 4 1,7-1-616,7 8 1,14 6 0,7 8 0,5 1-525,2 4 1,7 12 0,2 0 0,3 7 261,4 7 1,1 3 0,1 6 0,1-2-976,4 2 0,-4-4 1,-7 0-1,-3-3-882,-4-4 1,-3-10 0,-4-4-1,-3-3-2040,-2-4 1,-9-5 0,2-5 3124,-5-2 0,-2-9 0,0 4 0</inkml:trace>
  <inkml:trace contextRef="#ctx0" brushRef="#br0" timeOffset="1">694 1291 9522,'-12'9'5973,"3"-4"-4741,9 9 1,2-7-1,8 5-294,11-3 0,2 5 0,12-5 1,2 3-232,3 4 1,4 3 0,5 2 0,5 0-210,0 0 1,6-2-1,-4-3 1,3-4-664,-3-3 0,-3-2 0,-8-7 0,-1-2-6,-4-5 1,-5 0 0,2-12 0,-7-7-309,-6-4 1,1-7-1,-13-12 1,0-7-143,-5-5 1,-5-9 0,-2-2 0,0-1-37,0 1 0,-2-5 0,-3 7 1,-4 5 13,-3 6 0,-2 1 1,-7 9-1,0 2 17,0 3 0,0 11 626,0 5 0,0-4 0,0-1 0</inkml:trace>
  <inkml:trace contextRef="#ctx0" brushRef="#br0" timeOffset="2">379 1018 7808,'-9'21'306,"-3"0"0,0 0 0,3 0 0,2 0 1212,0 0-451,-9-9 1,11-3-418,-9-9 1,7-9 0,-5-5 0,3-5-18,4-2 0,-4-7 0,0-2 1,-3-5-329,-4-10 0,4 1 1,-2-12-1,0-2-132,2-3 0,-6-2 0,6 0 0,-2 0-519,0 0 0,0-7 1,-7 0-1,2 2 24,5 3 0,3 11 0,6 5 0,-2 7 51,2 7 557,3 5 1,11 21 0,5 9 0,5 11-147,2 8 1,7 9 0,2 2 0,3 1-75,4-1 1,10 5 0,4-7 0,3-2-1040,4-3 0,1-4 1,-1-5-1,-2-7-586,2-5 1,-4-2 0,0 0 1558,-3 0 0,-2 0 0,-7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25"/>
    </inkml:context>
    <inkml:brush xml:id="br0">
      <inkml:brushProperty name="width" value="0.08571" units="cm"/>
      <inkml:brushProperty name="height" value="0.08571" units="cm"/>
    </inkml:brush>
  </inkml:definitions>
  <inkml:trace contextRef="#ctx0" brushRef="#br0">252 472 10688,'21'0'1812,"0"0"0,0 0 0,3 0-749,4 0 0,-3 0 0,10 0 1,3 0-908,1 0 1,1-2 0,-3-3-1,-2-2-862,3 2 1,-1-4-1,0 0 1,-4-1-366,-3 1 1,5 0-1,-7 4 1071,-2-2 0,-3-9 0,-2 4 0</inkml:trace>
  <inkml:trace contextRef="#ctx0" brushRef="#br0" timeOffset="1">777 73 10880,'-21'7'0,"0"0"7856,0-2-5627,0 6 1,10-6-1836,4 9 0,14-9 0,7 2 0,7-5-582,7-2 0,2 0 0,10 0 1,-1 0-381,6 0 0,4 0 1,-3 0-1,3 0-75,-2 0 0,2 0 0,-5 0 0,-6 0 339,-6 0 0,-4 7 0,-9 2 0,-5 3 340,-7 4 1,-5 10 0,-2 4 0,-2 3 44,-5 4 0,-12 1 0,-11-1 0,-5-2-108,-9 2 1,2 3-1,-7 0 1,7-3-895,7-2 1,-3-12 0,13 1 0,4-10 920,4-5 0,13-2 0,-6-7 0</inkml:trace>
  <inkml:trace contextRef="#ctx0" brushRef="#br0" timeOffset="2">504 136 7800,'10'-19'175,"1"3"1,3 2 1581,0-2 1,-2-3 400,2-2 0,-5 7-796,-9 0 0,0 12-805,0 2 1,-9 2 0,-5 12-1,-5 2 44,-2 3 0,-2 9 1,-5 2-1,-5 3-385,1 4 0,-8-4 0,3 2 1,-5 2-132,0 3 0,-10 0 0,15-3 1,2-4 54,2-3 0,5 0 0,7-4 0,3 2-648,4-2 0,4-10 1,10-2-46,0 2 0,3 3 0,4 0 191,7-5 1,4-5-1,3-9 1,0 0 169,0 0 1,7 0 0,0 0 0,0 0-32,3 0 1,-1 0 0,5-2 0,-5-3-104,1-2 0,-6 0 1,10 7-1,0 0-827,-2 0 0,0 0 1,-8 0 1152,3 0 0,10 0 0,-6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28"/>
    </inkml:context>
    <inkml:brush xml:id="br0">
      <inkml:brushProperty name="width" value="0.08571" units="cm"/>
      <inkml:brushProperty name="height" value="0.08571" units="cm"/>
    </inkml:brush>
  </inkml:definitions>
  <inkml:trace contextRef="#ctx0" brushRef="#br0">5712 8335 13505,'9'-14'699,"3"0"1,4-3-477,5-1 0,-2-10 1,13 0-1,1 0-33,0-3 0,6 6 0,6-10 0,-6 0-176,1 2 0,7-14 1,2 3-1,-3-5 2,-1-2 1,-3-8-1,0 3 1,0-4 11,0-3 0,0-7 0,0 0 0,-3 4 55,-4 8 0,5-7 1,-7 6-1,2 1 155,0-3-207,-10-9 13,6 5 1,-3-21 0,0 4 0,-3-2 0,-4-5-1,-4 3-5,-3 0 0,-10 9 1,3-3-1,-4-4-20,-3-4 1,-1 37 0,-1-1 0,0 1 0,0-1 0,-3-2 0,0-1 4,0 0 1,-1 0 0,-4 1-1,-1 1 1,-4 0 0,-1 1 0,1 0-1,0 1 16,0 2 1,0 0 0,-7-10 0,-1-1 0,2 2 0,0-1 0,-2-1 0,0-1-616,-3 0 0,0 1 606,5 5 0,-2 0-26,-7-2 0,-1 0 0,5-2 1,-1-1-1,-5-2 0,-2 0 0,0-1 1,-2 0-1,-3-3 0,-1-1 0,-3 1 1,0 1 29,-2 1 1,-1 0-1,-4-1 1,-1 2 0,3 5-1,-2 1 1,-2-1 0,-1 0-73,-3-3 0,0 1 0,3-2 1,-1 0-1,-5-2 0,-1 0 1,0 0-1,-1 2 60,-1 2 1,-2 1-1,-6-5 1,0 2-1,8 8 1,2 0-1,0-1 1,-1-2 0,-1 1 1,0-2 0,-3-5 0,0 0-1,-1 3 1,-1 1 0,0 1 0,1 2-28,-2 0 0,0 2 0,4 4 1,0 2-1,-2 0 0,-1 0 1,3 1-1,0-1 15,1 0 1,0 0-1,-7 0 1,0 0 0,0-1-1,0 0 1,2 3 0,0 1 52,3 1 1,0 2 0,-1 4 0,-1 1 0,1 3 0,-1 1 0,1 2 0,-1 3-17,-1 3 1,1 1 0,0 3 0,1 0 0,-3 2 0,0 1 0,4 1 0,2 1 12,1 1 0,0 0 1,0 0-1,0 2 1,5 2-1,0 1 0,-4 0 1,1 1 12,-1 2 0,0 0 1,2-1-1,-1 0 0,2 4 1,0 1-1,3 0 0,2 1-102,2 1 0,2 0 0,-40-6 0,-2-2 0,7-1-510,7 1 1,5 0 0,11 4 0,5-4 309,7-3 1,7 5-1,7-5 1,10 1-791,8-1 1,8 5 0,11-7 1016,5-2 0,5-3 0,9-2 0</inkml:trace>
  <inkml:trace contextRef="#ctx0" brushRef="#br0" timeOffset="1">588 271 7941,'0'-21'-7,"2"2"635,5 5 1,-4-4 0,6 6 0,0-2-24,5 0 0,-2 2 0,2-4 1,2 2-91,3-2 0,2 4 0,0-2 1,0 0-152,0 2 0,-7-4 0,0 9 413,2 2 0,-9-4-425,-7 2 0,-9 2 1,-14 12-1,-5 7-4,-7 5 1,-5 4-1,-4 5 1,-5 5-172,-7 0 0,-5 13 0,0-4 0,3 3-102,2-1 0,9 5 1,-2 0-1,5-2 30,2-3 1,9-2 0,5-2 0,5-5 0,4-7-290,5-5 0,5-2 0,9 0-73,0 0 1,9-2-1,5-3 1,5-4 200,2-3 1,9 0 0,8-4 0,6 2-199,5-2 0,7-3 0,-5-2 0,5 0-36,10 0 1,-1 0 0,10 0-1,-3 0-585,-4 0 0,-3 0 0,-2 0 0,0 0 875,0 0 0,0-9 0,0-3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30"/>
    </inkml:context>
    <inkml:brush xml:id="br0">
      <inkml:brushProperty name="width" value="0.08571" units="cm"/>
      <inkml:brushProperty name="height" value="0.08571" units="cm"/>
    </inkml:brush>
  </inkml:definitions>
  <inkml:trace contextRef="#ctx0" brushRef="#br0">316 3990 7523,'-21'12'0,"0"-3"-370,0 0 1,0-4 0,0 7 767,0-3 1,7 5-48,0-7 0,0 0 0,-7-7-35,0 0 1,7 0-1,0-2 66,-3-5 1,1 2 0,0-7 0,4 1-27,3-1 0,2-4 0,7-10 0,0-4-124,0-3 0,0 5 1,2-9-1,5-5-42,7-5 0,12-18 0,4 2 0,0-5-58,1-4 1,13-1 0,-2-6 0,2 4 20,1 3 0,6 0 0,5 4 0,5-4-75,2-3 0,-27 36 0,2-1 0,4-5 0,0-1 0,4-2 0,2 0-61,-1 0 0,1 0 0,2-2 0,1 0 0,-5 4 1,1 1-1,0 0 0,2 1 41,0 1 0,2 0 1,1 1-1,1 0 1,3-1-1,2 0 0,3-1 1,2 1 4,2 2 1,1-2-1,1-4 1,1-1-1,-3 5 1,1 2 0,0-2-1,1 2-98,-3 1 0,2 0 1,5 0-1,0 1 1,-1 4-1,0 2 0,-1 1 1,0 1-6,0 1 1,0 2 0,-4 3-1,0 1 1,5-3 0,0 0-1,1 1 1,1-1 29,0-1 1,0 2 0,2 2-1,-1 1 1,0-1 0,-1-1-1,-2 3 1,0 0-145,-3 1 1,-1 0-968,3 0 0,0 0 1099,-1 0 1,1 0 0,7 1-1,0 0 1,-2 1 0,-1 1-1,-4 1 1,0 1 0,-3 1 0,1 0-1,-3 2 1,0 0 5,-1 1 1,0 1 0,6 1-1,0 1 1,-7 2 0,-1 0-1,0 3 1,0-1-8,-4 0 1,0 1 0,-3 2-1,-1 1 1,-1-2 0,-1-1-1,0 3 1,1 0 25,0 0 0,1 2 0,45 6 1,-45-3-1,1-1 0,44 4-11,-5 2 0,5-4 0,-7 9 0,-4 2 9,-8 3 0,0 2 1,-9 0-1,-2 0-33,-3 0 0,3 7 1,-3 2-1,-6 1-14,-6-1 1,-6 5 0,-10-5 0,-4 1-133,-3-1 0,-2 5 0,-7-7 0,0-2-178,0-3 0,0-2 0,0-2 1,-2-3 467,-5-2 0,4 0 1,-4 5-637,5-5 1,-5 2 0,-2-7-1,-1 1-276,1-1 0,-5 7 800,7-2 0,0 5 0,7 2 0</inkml:trace>
  <inkml:trace contextRef="#ctx0" brushRef="#br0" timeOffset="1">6531 1176 9157,'0'-12'5874,"0"3"-4374,0 9-52,0 0-333,0 9-449,0 3-226,0 9-262,10 0 0,-6 0 0,10 0 149,3 0-112,1 0-222,13 0 0,-8 0 182,17 9 0,-8-6 175,10 4-135,10 4-796,1-8 493,10 6 152,0-9-174,10 0 0,-6-2-16,10-5 0,-9 2 1,2-9-1,-5-2-23,-2-3 1,0-14-1,-2-11 1,-3-14-429,-2-10 1,-2-16 0,4 2 0,-2-4 398,2-10 1,-27 35-1,-1-1 1,2-3 0,-1-1-1,0-1 1,-1-1 54,-2-1 1,0 0-1,-2 1 1,-1-2 0,-3-1-1,-2 0 1,1 3 0,0 1-1,19-43-1034,-5 7-1511,4 12 1563,-15 7 444,6 3-1074,-18 15 706,6-6 167,-6 18 862,0 3 0,-3 0 0,-9-3 0</inkml:trace>
  <inkml:trace contextRef="#ctx0" brushRef="#br0" timeOffset="2">526 3969 7659,'-19'14'433,"5"0"0,-5-9 0,8 4 803,-1 0 1,-4-4-215,9 9 0,0-12-559,7-2 1,9-2 0,5-12 0,5-2-156,2-3 1,2-4 0,5-5 0,7-7-70,5-5 0,9-4 0,2-5 0,0-5-259,1 0 1,4-4 0,-7 9 0,-3 2-420,-1 3 1,-6 4 0,-4 3 0,-7 7-386,-4 6 0,-6-1 0,-1 13-87,-3 0 911,-10 3 0,15 9 0,-7 0 0</inkml:trace>
  <inkml:trace contextRef="#ctx0" brushRef="#br0" timeOffset="3">862 3255 9180,'-28'0'0,"0"0"0,2 0 1409,3 0 1,2 0 0,0 0 0,0 0-242,0 0 0,9-2 0,5-5-736,5-7 1,2 2-1,2-2 1,7-2-431,12-3 1,10 5 0,11 0 0,2-2 181,5-3 0,5-2 0,9 2 0,-3 3-628,-4 2 1,3 7-1,-8-5 1,0 3-25,1 4 1,-6 3 0,-8 2 0,-6 0 255,-1 0 1,-3 2 0,-7 5-1,-3 10 365,-4 8 1,-4 1-1,-10 9 1,0 0-143,0-2 0,-3 13 1,-4-4-1,-9 3-640,-10-1 0,3-2 1,-5-2-1,5-5-1489,2-7 2118,9-5 0,-7-2 0,8 0 0</inkml:trace>
  <inkml:trace contextRef="#ctx0" brushRef="#br0" timeOffset="4">316 3675 10498,'11'-21'0,"-1"2"0,-3 3 0,0 2 3180,-3-2-2411,-1 6 1,-1 1 356,5 9 1,-5 9-1,5 5 1,-7 7-745,-7 7 1,3 5-1,-10 9 1,0 0-475,2 0 0,-4 0 0,6 2 1,1 3 172,0 2 1,2 0 0,7-5 0,0 3-337,0 2 0,0 0 1,0-7-1,2-2-299,5-5 1,-2-5 0,11-11 0,5-5 6,5-7 1,11-17 0,-2-11 0,5-11 145,2-8 0,9-16 0,5-2 0,5-1-3,2-1 0,-7 8 1,-3 3-1,-1 7 404,-6 7 0,8-4 0,0 6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35"/>
    </inkml:context>
    <inkml:brush xml:id="br0">
      <inkml:brushProperty name="width" value="0.08571" units="cm"/>
      <inkml:brushProperty name="height" value="0.08571" units="cm"/>
    </inkml:brush>
  </inkml:definitions>
  <inkml:trace contextRef="#ctx0" brushRef="#br0">631 3928 8592,'-19'21'0,"3"-3"637,2-4 0,7 5 1443,-7-5-1644,9-5 0,-4-9 0,11-14 1,5-4-164,7-3 0,5-10 1,2-4-1,2-4-43,5-3 1,5-7 0,9-3 0,0-1-77,0-6 1,16-11 0,-26 30 0,1-1 0,3-5 0,1-2-76,2-3 1,1-3 0,5-7 0,1-1 0,2 1 0,2 0 0,2 1 0,1-1-248,3-1 0,0 0 0,-2-1 1,-1-2-1,5-4 0,-1-2 1,-2-3-1,-1-1 34,-2 0 0,1 0 0,6-1 0,1 1 0,-4 5 0,0 2 1,2-1-1,1 0-33,-3 2 1,0-1-1,3-7 1,-1 1 0,-9 9-1,0 1 1,-3 2 0,-1 1-38,-4 0 0,-1 3 0,0 6 0,-1 3 0,-4 6 0,-2 2 0,30-29-78,-5 12 1,-13 0-1,-1 9 1,-9 4 167,-5 8 1,-9 0-1,-9 9 1,0 2-123,-1 3 0,-8 11 214,-3 5 1,-10 7 0,-8 7 0,1 5-407,3-1 428,10 17 0,-15-14 0,7 17 0</inkml:trace>
  <inkml:trace contextRef="#ctx0" brushRef="#br0" timeOffset="1">2689 673 8048,'-19'2'311,"3"3"1,2 2 0,-3-3 0,1-4 0,2-7-1,7-7 1,7-4 0,7-6 0,9-1 0,8-6 0,6-1-1,3-3 1,4 0 0,2-3 0,6-4 748,4-4 0,7-6 0,11 8-1374,3 2 1,3-5-1,-8 15 1,-2-1 89,-9 5 1,-3 7 0,-7 5 0,-4 4 523,0 3 1,-10 2 0,-2 7 0,-7 2 243,-7 5 1,2 7-1,-9 14 1,-2 7-214,-3 5 0,-2 11 1,-2 5-1,-5 5-57,-7 2 0,-5 7 1,-2 0-1,0-5-623,0-7 0,0 1 0,0-10 1,3-5-2161,4-7 2509,-5 3 0,17-17 0,-8 8 0</inkml:trace>
  <inkml:trace contextRef="#ctx0" brushRef="#br0" timeOffset="2">526 3235 7699,'0'-21'0,"2"-3"0,5-1 0,7-6 0,5 1 947,2 0 1,-7-5-228,0 7 1,0-3 0,7 8 0,0 0 1014,0 4 1,0 3-1126,0-5 0,-3 11 1,-4 10-1,-7 14-307,-4 12 0,-6 14 0,-6 13 0,-12 6-287,-12 6 1,-2 10 0,-4-3-1,-6 0 179,1 1 1,-7 4-1,-1-5 1,1 3-37,0 4 1,-5 3 0,7 2 0,2 2-70,24-40 1,2-1 0,-12 34-1,3 3 1,4-10-87,5-11 0,-2-10 1,16-16-1,2-7-383,3-4 1,18-13-1,7-4 1,10-7-63,11-7 0,17-7 1,16-14-1,5-7 157,2-4 1,-41 13 0,0-2 0,1-1 0,1 0 0,-1-4 0,0 0-8,-3-1 0,0 1 1,4-1-1,1 0 1,-3-4-1,0-1 1,3 3-1,2 2-580,1 0 0,2 3 1,-1 2-1,0 2 871,-1-2 0,0 2 0,0 3 0,0 1 0,-2-2 0,0 1 0,1 1 0,2 2 0,-1 0 0,0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38"/>
    </inkml:context>
    <inkml:brush xml:id="br0">
      <inkml:brushProperty name="width" value="0.08571" units="cm"/>
      <inkml:brushProperty name="height" value="0.08571" units="cm"/>
    </inkml:brush>
  </inkml:definitions>
  <inkml:trace contextRef="#ctx0" brushRef="#br0">421 841 7762,'-7'14'0,"-3"-3"0,1 1 0,-3-3 0,3 3 734,0 0 1,-5-5-1,4 7 1,1 2 179,0 3 1,-5-5-415,7 0 0,-3-10 0,6 6 1559,-3-1-1736,0-7 0,14 5 0,2-14 0,3-9-97,4-10 0,3 1 0,4-13 1,3-4-157,2-4 1,7-13 0,-5 3-1,0-4-125,1-3 1,-1 7 0,-4 2 0,2 3-287,-3 4 1,-8 5 0,-3 5-715,2 2 1,0 9-510,-2-2 276,-4 14 0,-10 14 1288,0 14 0,-10 14 0,-1 5 0</inkml:trace>
  <inkml:trace contextRef="#ctx0" brushRef="#br0" timeOffset="1">421 358 8329,'-21'0'1354,"0"0"0,7 2 1689,0 5-1993,0-5 1,2 5-645,5-14 0,12 3 0,4-10-98,3-3 0,2-1 1,7-3-1,0 0-107,0 0 1,0 0-1,0 0 1,0 0-245,0 0 0,9-7 1,3 0-1,2 2-70,0 3 0,-3 9 0,3 0 0,-4 0-30,-1 2 1,-7 3-1,5 9 87,-4 0 1,-10 9 0,-3 5-1,-1 5 151,-6 2 1,-1 2-1,-3 5 1,0 5-179,0-1 0,0 6 0,0-8 0,0 0-122,0 1 1,7 4-1,0-7 205,-3-3 0,8-1 0,0-3 0</inkml:trace>
  <inkml:trace contextRef="#ctx0" brushRef="#br0" timeOffset="2">22 883 9151,'0'-21'0,"0"0"0,2 0 0,3 0 0,4 0 1581,3 0 0,-5 2 1,4 3-129,-1 2 1,-1 9-1,-4-4-520,2-1 1,7 10-1,-7 0 1,-3 12-247,-1 7 0,-3 11 0,-3 3 0,-4 2-368,-7 0 0,3 0 1,-3 7-1,0 0-270,2 0 1,-4 2-1,9 3 1,0 2-159,-3-3 0,8 6 0,-5-6 0,5-4-317,2-4 1,7-13 0,4 1-1,6-10-96,6-9 1,12-4 0,2-8 0,10-7-545,9-9 1,5-21 0,2 0 0,0-2-1076,0 0 0,0 2 2141,0 0 0,9-10 0,3-1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41"/>
    </inkml:context>
    <inkml:brush xml:id="br0">
      <inkml:brushProperty name="width" value="0.08571" units="cm"/>
      <inkml:brushProperty name="height" value="0.08571" units="cm"/>
    </inkml:brush>
  </inkml:definitions>
  <inkml:trace contextRef="#ctx0" brushRef="#br0">273 481 8213,'-32'-40'190,"6"3"1,7 2 0,5 0 0,-2 0-1,0 2 1,-1 3 0,6 4 1260,1 3 1,3 9-492,7 0-507,0 9 1,10-4 0,4 11 0,4 5 95,3 7 0,3 12 1,1 4-1,6 3-331,1 4 1,3 3 0,7 4 0,3 5-153,4 7 1,4 7-1,15 7 1,-31-31 0,1 1-13,3 4 0,2 1 0,10 11 0,1 2 0,1 8 0,0 1 0,4 4 0,1 1-249,3 1 0,0 1 0,-5-4 0,0 0 1,8 1-1,1 0 0,-22-22 0,1 1 1,-1 0 129,0 3 0,-1 0 0,2 0 0,3 1 1,0 0-1,0-1 0,-3 0 0,0-1 1,0-1-1,19 22 0,0-1 39,-2-3 1,0 0 0,5 4 0,0 1-1,-5-4 1,0 0 0,0-2 0,2-1 13,-1-1 1,0-1 0,-6-8 0,-1-2 0,-3-3 0,-1-2 0,-4-5 0,0-1-24,-2-3 1,-1 0-1,0 1 1,-1 0-1,-2-6 1,0 0-1,1 0 1,-1 0-60,-1 0 1,0 1-1,5 1 1,-1 1-1,-6-4 1,-1 0-1,0-2 1,-1-1-288,37 26 1,-12-2 0,-9-11 0,-3-8 139,-4-4 1,-12-3 0,-5-4 0,-4 2 105,-5-3 0,4-1 0,-13-3 0,2 0-40,0 0 0,-9 0 1,4 0-1,-2 0 109,0 0 1,0-7 0,-7 0 41,0 2 0,-2-7 0,-3-4-1070,-2-10 0,-9-6 1145,2-10 0,-14-10 0,-5-1 0</inkml:trace>
  <inkml:trace contextRef="#ctx0" brushRef="#br0" timeOffset="1">4032 4744 8183,'-28'-24'0,"0"-1"0,0-6 0,-2 1 437,-5 0 0,2-8 0,-2 6 0,0-1 488,2 5 0,3 5 0,9 2 2003,0 0-2358,9 0 1,12 11 0,17 13 0,8 13-134,10 10 1,12 11 0,4 0-1,5 10-281,10 9 0,-1 12 0,-27-32 1,1 0-1,1 0 0,-1 0-167,2 1 0,0-1 0,4-1 1,1 0-1,1-3 0,-1-1 1,0-1-1,-1 0-80,-1-1 1,-1-2 0,0 0 0,0-2 0,25 14-1,-5-4-11,-5-7 1,-21-14-1,-2-7 1,-9-4-404,-5-3 0,-2-19 1,-5-9-1,-10-12 356,-8-9 1,-15-16 0,-11-19 0,13 35 0,-1-2 54,-4-7 0,-1-1 0,3 3 1,-2 0-1,-3-7 0,-1 0 1,2 3-1,-1 1-325,1 4 1,-1 0-1,-4-2 1,0 0 0,1 4-1,0 1 1,-2-5 0,1 0-177,1-2 0,0 1 0,3 2 1,1 2 594,-11-37 0,3 0 0,4 14 0,-5-4 0</inkml:trace>
  <inkml:trace contextRef="#ctx0" brushRef="#br0" timeOffset="2">462 1174 8192,'0'42'134,"0"0"0,0-3 0,0-4 0,0-7 0,0-4 2087,0-3-1482,0-10-517,0-1 1,0-13-1,-2-6 1,-5-10-174,-7-6 0,-2-15 0,-1 0 0,3-9 6,-2-4 1,-10-13 0,-4-11 0,-3-2-55,-4 2 1,0-12 0,-1 5 0,3-4 118,16 41 0,1 1 0,-12-45 0,2-3 0,7 15 78,7 11 0,4 5 0,10 19 0,0 7 94,0 4 1,10 14-1,6 12 1,10 7 228,9 7 0,7 7 0,4 14 1,6 7-389,1 5 0,3 2 0,7 2 0,0 3-563,0 2 0,5 7 0,0-9 0,-3-5 430,3-5 0,-1-11 0,-4 4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44"/>
    </inkml:context>
    <inkml:brush xml:id="br0">
      <inkml:brushProperty name="width" value="0.08571" units="cm"/>
      <inkml:brushProperty name="height" value="0.08571" units="cm"/>
    </inkml:brush>
  </inkml:definitions>
  <inkml:trace contextRef="#ctx0" brushRef="#br0">5859 1 9819,'-14'9'0,"0"5"0,-2 5 0,-1 2 0,-1 0 1354,-3 0 1,2 9 0,-14 5-939,3 5 1,-14 4 0,-1 8-1,-6 8-230,-7 8 1,-3 11 0,-2-2 0,31-36 0,-1 0-126,-2 1 0,0 0 0,-2 0 0,-1 0 0,-5 0 0,-3 0 0,-1 1 0,-1 0-151,-4 2 1,-1 1 0,-10 6 0,0 1-1,0 5 1,0 1 0,-2 0 0,-1 1 80,-1 0 1,-1-1 0,-1-4 0,-2-1 0,-6 4-1,-2-1 1,-4-1 0,0 0-10,26-19 1,-1 0 0,0 1 0,0 3 0,-1 3 0,1-1 0,2 0-1,0-1 1,0 1 0,1 1 0,0-1 0,0 1-106,1-1 1,1 0-1,-1-1 1,-3 0-1,0 0 1,0-2 0,-24 15-1,1 0 1,2 2-1,0 2 151,2 2 1,0 2 0,2 0-1,1 2 1,24-18 0,0 0 0,0-1-1,-22 20 1,0-1 125,4-4 1,1-1 0,3-1 0,2-1 0,9-3 0,2 0 0,0 0-1,2 2-122,2-3 0,1 1 1,2 1-1,2 0 1,2-4-1,1-1 0,3-5 1,2-1-123,4-3 1,0-2 0,-27 25 0,11-2 0,6-12-220,-1-6 0,7-6 0,1-1 0,1-6 105,6-1 0,-6-3 1,3-7-1,0 0 199,-2 0 0,7-7 1,-5-3-1,2-1-43,-2-6 1,5-1 0,-5-3 0,4 0 194,3 0 0,7-7 0,3-3 1,1-1-595,6-6 0,1-8 0,6-3 0,4 2-364,7 3 1,4 2 0,6 0 810,4 0 0,-5 0 0,7 0 0</inkml:trace>
  <inkml:trace contextRef="#ctx0" brushRef="#br0" timeOffset="1">672 4138 8547,'-14'-7'2901,"0"0"-539,10-10-1537,-15 15 0,17 2 1,-5 14-1,4 7-186,3 7 1,-9 14-1,-5 12 1,-5 2-177,-2 0 1,-7 0 0,-2 7 0,-3 0-182,-4 0 1,-10 9 0,-2 3-1,0 2 185,-2 0 1,7-10 0,-5 3 0,7-7-273,7-7 1,7-4-1,14-13 1,7-4-477,4-7 1,15-7-1,11-7 1,17-9-205,14-10 0,18-16 1,10-16-1,-37 14 1,1-1 105,1-3 0,1-2 1,2-2-1,1-1 0,3-2 1,1-2-1,2-1 1,-2 0 66,0-1 0,0 1 0,2 0 0,0 2 0,-2 4 0,0 1 0,-3 1 0,-1 2-601,-4 1 0,-1 3 0,38-12 0,-7 5 913,-7-1 0,-5 8 0,-2-7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46"/>
    </inkml:context>
    <inkml:brush xml:id="br0">
      <inkml:brushProperty name="width" value="0.08571" units="cm"/>
      <inkml:brushProperty name="height" value="0.08571" units="cm"/>
    </inkml:brush>
  </inkml:definitions>
  <inkml:trace contextRef="#ctx0" brushRef="#br0">399 127 8002,'-33'0'0,"3"0"415,0 0 1,6 0 1275,-4 0-1121,-4 0 1,6 0 0,-7 2 825,3 5-779,2-4 0,7 8 0,0-6 805,0 2-775,0 9-153,10-13-87,1 6 1,10-7 0,3 3 688,4 2-926,14 0 0,4-7 0,13 0 67,6 0-10,-2-9-724,28-3 781,-14 0-866,25-16 490,3 14-630,-36-1 1,0 0 411,48-6 1,2 2 0,-12 3 0,-7 4-1,-4 1 1,-10 1 189,-6 1 0,-10 2 1,-14 7-1,-7 2 411,-5 5 0,-11 7 1,-8 14-1,-11 7 226,-14 5 0,-9 4 0,-17 5 0,-6 10-473,-10 8 0,2 6 0,7 6 0,3-2-949,4 2 0,5-6 0,10-3 905,11-5 0,2-11 0,12-5 0,0-5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3-10T17:02:53.447"/>
    </inkml:context>
    <inkml:brush xml:id="br0">
      <inkml:brushProperty name="width" value="0.08571" units="cm"/>
      <inkml:brushProperty name="height" value="0.08571" units="cm"/>
    </inkml:brush>
  </inkml:definitions>
  <inkml:trace contextRef="#ctx0" brushRef="#br0">8902 379 7746,'-21'-7'334,"0"0"0,7 0 0,0 7 195,-2 0 0,-3-7 0,-2 0-149,0 2 0,0 3 0,0 4 0,-2 3 40,-5 2 0,2 2 0,-9-4 0,-2 4-65,-3 3 1,-4-5-1,-5 7 1,-7 0-111,-5-3 0,-11 8 0,-8-5 0,-8 2-119,-10-2 1,37-4 0,-2-1 0,-7-2 0,-2 0 0,-7 2 0,-1 1-23,-2 1 0,-2-1 0,19-5 0,-2-1 1,-1 1-1,-1-1 0,0 1 0,-1 0 1,-5 0-1,-2-1 0,0 1-117,-1-1 0,-1-1 0,-2 1 0,-9 2 0,-3 0 0,1-1 0,4-2 0,0 0 0,0 0 0,-1 1 0,-1-1 0,1 2 48,1 0 0,1 0 0,-2 1 0,-1 0 0,-1 0 0,0 1 0,1 0 0,0 0 0,1 0 0,3 0 0,1 0 0,0 0-52,2-1 0,0 1 1,1 1-1,1 0 0,0 2 1,1 0-1,1 0 1,1 0-1,1 0 0,2 0 1,0 0-1,1 0-72,2 0 0,1 0 1,0 1-1,-1 0 0,0 1 1,1 0-1,-27 2 0,2 0 1,6-1-1,1 2-70,3 0 1,1 0 0,1 0 0,0 0-1,7 4 1,0 0 0,3-2 0,1 1 93,5 0 0,1 1 0,1-3 0,1 1 0,10-1 0,1 0 0,3 0 1,1-1 443,-36 10-367,11 8 1,22-17 0,4 5-466,4-2 1,13-7-544,4 2 91,14-10 591,4 6 0,27-10 1,6-3-1,5-1 0,2-6 1,-4 1 290,-3 0 1,-2-5-1,0 7 1,0 0-882,0-3 1324,0 8-790,-9-7 1,7 2 0,-5 0 369,4 2 0,13-7 0,1 1 0</inkml:trace>
  <inkml:trace contextRef="#ctx0" brushRef="#br0" timeOffset="1">1006 946 8186,'33'-19'0,"-3"3"0,1 4 0,4 0 295,4 1 0,6-1 1,1-4-1,3 4 547,-2 3 0,4 2 1,-4 7-1,-5 0 274,-5 0 0,-11 0 1,0 2-508,-10 5 0,-9-2 0,-16 9 0,-15 2-121,-15 3 0,-22 2 1,-16-3-1,-7-1-253,-7-3 0,0 0 0,41-4 0,0 1 0,-2-1 1,1 1-71,1-1 1,0 1-1,-1 0 1,-1 1-1,-2 2 1,-2 0-1,0 2 1,0 1-1,2 0 1,1 1 100,2-1 0,2 1 0,-35 10 0,16 4-220,10-1 0,16 4 0,16-5 0,10 3-247,9 4 0,23-4 0,15-1 0,15 1-32,17 0 0,-16-20 1,4-1-1,8 3 0,1-2 1,4 0-1,0-2-7,4-1 0,0 1 0,-3-1 0,0 1 0,5-1 0,0 1 0,1-2 0,1 0-273,0-2 0,0 0 1,-2 3-1,-2-1 0,-1-3 1,-1 0-1,-2 0 0,-2 2-462,-2-1 0,-1 0 0,-2-4 0,-2 1 975,43 10 0,-5-10 0,-13 3 0,-10-4 0,-10-3 0</inkml:trace>
  <inkml:trace contextRef="#ctx0" brushRef="#br0" timeOffset="2">8356 22 8206,'-21'-7'372,"-2"0"0,-3 2 0,-2 3 0,2 2 0,1 0 887,-3 0 0,11 0 0,-4 0-130,3 0 0,8 2-607,3 5 0,5-2 0,7 9 1,6 2 4,10 3 1,21 2 0,5 0-1,9 2 1,12 5-74,4 7 1,3 5 0,4 2-519,-2 0 0,-16 0 0,-1 0 0,-8 0-82,-13 0 0,-6-7 0,-14 0 0,-5 0 318,-7-3 1,-10 6 0,-11-8 0,-14 0-136,-9 1 0,-17-3 0,-9-5 0,-11 3-869,-8 2 0,-2 0 0,0-7 1,0 0 831,0 0 0,0 9 0,0 3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0">
                <a:solidFill>
                  <a:srgbClr val="00B9B0"/>
                </a:solidFill>
              </a:defRPr>
            </a:lvl1pPr>
          </a:lstStyle>
          <a:p>
            <a:r>
              <a:rPr lang="de-DE" dirty="0"/>
              <a:t>Titelmasterformat durch Klicken bearbeiten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Formatvorlage des Untertitelmasters durch Klicken bearbeiten</a:t>
            </a:r>
            <a:endParaRPr lang="en-US" dirty="0"/>
          </a:p>
        </p:txBody>
      </p:sp>
    </p:spTree>
    <p:extLst>
      <p:ext uri="{BB962C8B-B14F-4D97-AF65-F5344CB8AC3E}">
        <p14:creationId xmlns:p14="http://schemas.microsoft.com/office/powerpoint/2010/main" val="122333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solidFill>
                  <a:srgbClr val="00B9B0"/>
                </a:solidFill>
              </a:defRPr>
            </a:lvl1pPr>
          </a:lstStyle>
          <a:p>
            <a:r>
              <a:rPr lang="de-DE" dirty="0"/>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Tree>
    <p:extLst>
      <p:ext uri="{BB962C8B-B14F-4D97-AF65-F5344CB8AC3E}">
        <p14:creationId xmlns:p14="http://schemas.microsoft.com/office/powerpoint/2010/main" val="19355505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628650" y="1825625"/>
            <a:ext cx="7886700" cy="4251325"/>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pic>
        <p:nvPicPr>
          <p:cNvPr id="7" name="Grafik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267200" y="6264272"/>
            <a:ext cx="2513157" cy="504000"/>
          </a:xfrm>
          <a:prstGeom prst="rect">
            <a:avLst/>
          </a:prstGeom>
        </p:spPr>
      </p:pic>
      <p:pic>
        <p:nvPicPr>
          <p:cNvPr id="8" name="Grafik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90690" y="6264273"/>
            <a:ext cx="1525102" cy="517527"/>
          </a:xfrm>
          <a:prstGeom prst="rect">
            <a:avLst/>
          </a:prstGeom>
        </p:spPr>
      </p:pic>
      <p:sp>
        <p:nvSpPr>
          <p:cNvPr id="9" name="Textfeld 8"/>
          <p:cNvSpPr txBox="1"/>
          <p:nvPr userDrawn="1"/>
        </p:nvSpPr>
        <p:spPr>
          <a:xfrm>
            <a:off x="1143000" y="6302372"/>
            <a:ext cx="2880000" cy="461665"/>
          </a:xfrm>
          <a:prstGeom prst="rect">
            <a:avLst/>
          </a:prstGeom>
          <a:noFill/>
        </p:spPr>
        <p:txBody>
          <a:bodyPr wrap="square" rtlCol="0">
            <a:spAutoFit/>
          </a:bodyPr>
          <a:lstStyle/>
          <a:p>
            <a:r>
              <a:rPr lang="de-DE" sz="1200" dirty="0">
                <a:solidFill>
                  <a:schemeClr val="bg1">
                    <a:lumMod val="85000"/>
                  </a:schemeClr>
                </a:solidFill>
              </a:rPr>
              <a:t>Sören Bellmer, Lehrer für Sonderpädagogik</a:t>
            </a:r>
          </a:p>
          <a:p>
            <a:r>
              <a:rPr lang="de-DE" sz="1200" dirty="0">
                <a:solidFill>
                  <a:schemeClr val="bg1">
                    <a:lumMod val="85000"/>
                  </a:schemeClr>
                </a:solidFill>
              </a:rPr>
              <a:t>Inklusionskoordinator</a:t>
            </a:r>
          </a:p>
        </p:txBody>
      </p:sp>
      <p:cxnSp>
        <p:nvCxnSpPr>
          <p:cNvPr id="11" name="Gerader Verbinder 10"/>
          <p:cNvCxnSpPr/>
          <p:nvPr userDrawn="1"/>
        </p:nvCxnSpPr>
        <p:spPr>
          <a:xfrm flipV="1">
            <a:off x="628650" y="6181725"/>
            <a:ext cx="7956000" cy="0"/>
          </a:xfrm>
          <a:prstGeom prst="line">
            <a:avLst/>
          </a:prstGeom>
          <a:ln>
            <a:solidFill>
              <a:srgbClr val="00B9B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026005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rgbClr val="00B9B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schule-mk.de/material-ge-heme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10.png"/><Relationship Id="rId13" Type="http://schemas.openxmlformats.org/officeDocument/2006/relationships/customXml" Target="../ink/ink4.xml"/><Relationship Id="rId18" Type="http://schemas.openxmlformats.org/officeDocument/2006/relationships/image" Target="../media/image26.png"/><Relationship Id="rId26" Type="http://schemas.openxmlformats.org/officeDocument/2006/relationships/image" Target="../media/image30.png"/><Relationship Id="rId3" Type="http://schemas.openxmlformats.org/officeDocument/2006/relationships/diagramLayout" Target="../diagrams/layout2.xml"/><Relationship Id="rId21" Type="http://schemas.openxmlformats.org/officeDocument/2006/relationships/customXml" Target="../ink/ink8.xml"/><Relationship Id="rId7" Type="http://schemas.openxmlformats.org/officeDocument/2006/relationships/customXml" Target="../ink/ink1.xml"/><Relationship Id="rId12" Type="http://schemas.openxmlformats.org/officeDocument/2006/relationships/image" Target="../media/image23.png"/><Relationship Id="rId17" Type="http://schemas.openxmlformats.org/officeDocument/2006/relationships/customXml" Target="../ink/ink6.xml"/><Relationship Id="rId25" Type="http://schemas.openxmlformats.org/officeDocument/2006/relationships/customXml" Target="../ink/ink10.xml"/><Relationship Id="rId2" Type="http://schemas.openxmlformats.org/officeDocument/2006/relationships/diagramData" Target="../diagrams/data2.xml"/><Relationship Id="rId16" Type="http://schemas.openxmlformats.org/officeDocument/2006/relationships/image" Target="../media/image25.png"/><Relationship Id="rId20" Type="http://schemas.openxmlformats.org/officeDocument/2006/relationships/image" Target="../media/image27.png"/><Relationship Id="rId29" Type="http://schemas.openxmlformats.org/officeDocument/2006/relationships/customXml" Target="../ink/ink1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customXml" Target="../ink/ink3.xml"/><Relationship Id="rId24" Type="http://schemas.openxmlformats.org/officeDocument/2006/relationships/image" Target="../media/image29.png"/><Relationship Id="rId5" Type="http://schemas.openxmlformats.org/officeDocument/2006/relationships/diagramColors" Target="../diagrams/colors2.xml"/><Relationship Id="rId15" Type="http://schemas.openxmlformats.org/officeDocument/2006/relationships/customXml" Target="../ink/ink5.xml"/><Relationship Id="rId23" Type="http://schemas.openxmlformats.org/officeDocument/2006/relationships/customXml" Target="../ink/ink9.xml"/><Relationship Id="rId28" Type="http://schemas.openxmlformats.org/officeDocument/2006/relationships/image" Target="../media/image31.png"/><Relationship Id="rId10" Type="http://schemas.openxmlformats.org/officeDocument/2006/relationships/image" Target="../media/image22.png"/><Relationship Id="rId19" Type="http://schemas.openxmlformats.org/officeDocument/2006/relationships/customXml" Target="../ink/ink7.xml"/><Relationship Id="rId4" Type="http://schemas.openxmlformats.org/officeDocument/2006/relationships/diagramQuickStyle" Target="../diagrams/quickStyle2.xml"/><Relationship Id="rId9" Type="http://schemas.openxmlformats.org/officeDocument/2006/relationships/customXml" Target="../ink/ink2.xml"/><Relationship Id="rId14" Type="http://schemas.openxmlformats.org/officeDocument/2006/relationships/image" Target="../media/image24.png"/><Relationship Id="rId22" Type="http://schemas.openxmlformats.org/officeDocument/2006/relationships/image" Target="../media/image28.png"/><Relationship Id="rId27" Type="http://schemas.openxmlformats.org/officeDocument/2006/relationships/customXml" Target="../ink/ink11.xml"/><Relationship Id="rId30" Type="http://schemas.openxmlformats.org/officeDocument/2006/relationships/image" Target="../media/image3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HUlv1NCcMtE" TargetMode="External"/><Relationship Id="rId2" Type="http://schemas.openxmlformats.org/officeDocument/2006/relationships/hyperlink" Target="https://www.youtube.com/watch?v=fjOMnb2xNIM"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a:t>Präsenter werden,</a:t>
            </a:r>
            <a:br>
              <a:rPr lang="de-DE" dirty="0"/>
            </a:br>
            <a:r>
              <a:rPr lang="de-DE" dirty="0"/>
              <a:t>präsent bleiben</a:t>
            </a:r>
          </a:p>
        </p:txBody>
      </p:sp>
      <p:sp>
        <p:nvSpPr>
          <p:cNvPr id="3" name="Untertitel 2"/>
          <p:cNvSpPr>
            <a:spLocks noGrp="1"/>
          </p:cNvSpPr>
          <p:nvPr>
            <p:ph type="subTitle" idx="1"/>
          </p:nvPr>
        </p:nvSpPr>
        <p:spPr/>
        <p:txBody>
          <a:bodyPr>
            <a:normAutofit lnSpcReduction="10000"/>
          </a:bodyPr>
          <a:lstStyle/>
          <a:p>
            <a:r>
              <a:rPr lang="de-DE" dirty="0"/>
              <a:t>Sich der ‚natürlichen Wirkkraft‘ als Lehrkraft bewusst sein und sie effektvoll einsetzen</a:t>
            </a:r>
          </a:p>
          <a:p>
            <a:endParaRPr lang="de-DE" dirty="0"/>
          </a:p>
          <a:p>
            <a:r>
              <a:rPr lang="de-DE" dirty="0"/>
              <a:t>5. Mai 2021 – 9 bis 14 Uhr</a:t>
            </a:r>
          </a:p>
        </p:txBody>
      </p:sp>
    </p:spTree>
    <p:extLst>
      <p:ext uri="{BB962C8B-B14F-4D97-AF65-F5344CB8AC3E}">
        <p14:creationId xmlns:p14="http://schemas.microsoft.com/office/powerpoint/2010/main" val="3105686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EB0419-D4F3-E94C-B4AC-ED7CA8BEA779}"/>
              </a:ext>
            </a:extLst>
          </p:cNvPr>
          <p:cNvSpPr>
            <a:spLocks noGrp="1"/>
          </p:cNvSpPr>
          <p:nvPr>
            <p:ph type="title"/>
          </p:nvPr>
        </p:nvSpPr>
        <p:spPr/>
        <p:txBody>
          <a:bodyPr/>
          <a:lstStyle/>
          <a:p>
            <a:r>
              <a:rPr lang="de-DE" dirty="0"/>
              <a:t>Planung</a:t>
            </a:r>
          </a:p>
        </p:txBody>
      </p:sp>
      <p:sp>
        <p:nvSpPr>
          <p:cNvPr id="3" name="Inhaltsplatzhalter 2">
            <a:extLst>
              <a:ext uri="{FF2B5EF4-FFF2-40B4-BE49-F238E27FC236}">
                <a16:creationId xmlns:a16="http://schemas.microsoft.com/office/drawing/2014/main" id="{4A48420C-5E85-A145-8585-5F6FB2E4EA83}"/>
              </a:ext>
            </a:extLst>
          </p:cNvPr>
          <p:cNvSpPr>
            <a:spLocks noGrp="1"/>
          </p:cNvSpPr>
          <p:nvPr>
            <p:ph idx="1"/>
          </p:nvPr>
        </p:nvSpPr>
        <p:spPr/>
        <p:txBody>
          <a:bodyPr/>
          <a:lstStyle/>
          <a:p>
            <a:r>
              <a:rPr lang="de-DE" dirty="0"/>
              <a:t>Was halten wir von Präsenz und Autorität?</a:t>
            </a:r>
          </a:p>
          <a:p>
            <a:r>
              <a:rPr lang="de-DE" dirty="0"/>
              <a:t>Vorstellung dreier Präsenz-Konzepte</a:t>
            </a:r>
          </a:p>
          <a:p>
            <a:endParaRPr lang="de-DE" dirty="0"/>
          </a:p>
          <a:p>
            <a:r>
              <a:rPr lang="de-DE" dirty="0"/>
              <a:t>Pausen nach Bedarf</a:t>
            </a:r>
          </a:p>
          <a:p>
            <a:endParaRPr lang="de-DE" dirty="0"/>
          </a:p>
          <a:p>
            <a:r>
              <a:rPr lang="de-DE" dirty="0"/>
              <a:t>Um (Zwischen-)Fragen, Ergänzungen und Diskussion wird unbedingt gebeten!</a:t>
            </a:r>
          </a:p>
        </p:txBody>
      </p:sp>
    </p:spTree>
    <p:extLst>
      <p:ext uri="{BB962C8B-B14F-4D97-AF65-F5344CB8AC3E}">
        <p14:creationId xmlns:p14="http://schemas.microsoft.com/office/powerpoint/2010/main" val="2452091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Download zum Workshop</a:t>
            </a:r>
          </a:p>
        </p:txBody>
      </p:sp>
      <p:sp>
        <p:nvSpPr>
          <p:cNvPr id="3" name="Inhaltsplatzhalter 2"/>
          <p:cNvSpPr>
            <a:spLocks noGrp="1"/>
          </p:cNvSpPr>
          <p:nvPr>
            <p:ph idx="1"/>
          </p:nvPr>
        </p:nvSpPr>
        <p:spPr/>
        <p:txBody>
          <a:bodyPr/>
          <a:lstStyle/>
          <a:p>
            <a:endParaRPr lang="de-DE" dirty="0"/>
          </a:p>
          <a:p>
            <a:endParaRPr lang="de-DE" dirty="0"/>
          </a:p>
          <a:p>
            <a:endParaRPr lang="de-DE" dirty="0"/>
          </a:p>
          <a:p>
            <a:pPr marL="0" indent="0">
              <a:buNone/>
            </a:pPr>
            <a:r>
              <a:rPr lang="de-DE" sz="3600" dirty="0">
                <a:hlinkClick r:id="rId2"/>
              </a:rPr>
              <a:t>https://schule-mk.de/material-ge-hemer/</a:t>
            </a:r>
            <a:r>
              <a:rPr lang="de-DE" sz="3600" dirty="0"/>
              <a:t> </a:t>
            </a:r>
          </a:p>
        </p:txBody>
      </p:sp>
    </p:spTree>
    <p:extLst>
      <p:ext uri="{BB962C8B-B14F-4D97-AF65-F5344CB8AC3E}">
        <p14:creationId xmlns:p14="http://schemas.microsoft.com/office/powerpoint/2010/main" val="684687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Präsenz</a:t>
            </a:r>
          </a:p>
        </p:txBody>
      </p:sp>
      <p:pic>
        <p:nvPicPr>
          <p:cNvPr id="4" name="Inhaltsplatzhalter 3"/>
          <p:cNvPicPr>
            <a:picLocks noGrp="1" noChangeAspect="1"/>
          </p:cNvPicPr>
          <p:nvPr>
            <p:ph idx="1"/>
          </p:nvPr>
        </p:nvPicPr>
        <p:blipFill>
          <a:blip r:embed="rId2"/>
          <a:stretch>
            <a:fillRect/>
          </a:stretch>
        </p:blipFill>
        <p:spPr>
          <a:xfrm>
            <a:off x="628650" y="1447573"/>
            <a:ext cx="7291268" cy="4629377"/>
          </a:xfrm>
          <a:prstGeom prst="rect">
            <a:avLst/>
          </a:prstGeom>
        </p:spPr>
      </p:pic>
    </p:spTree>
    <p:extLst>
      <p:ext uri="{BB962C8B-B14F-4D97-AF65-F5344CB8AC3E}">
        <p14:creationId xmlns:p14="http://schemas.microsoft.com/office/powerpoint/2010/main" val="3885434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Welche Vorstellungen von Präsenz haben wir?</a:t>
            </a:r>
          </a:p>
        </p:txBody>
      </p:sp>
      <p:pic>
        <p:nvPicPr>
          <p:cNvPr id="4" name="Inhaltsplatzhalt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6769"/>
          <a:stretch/>
        </p:blipFill>
        <p:spPr>
          <a:xfrm>
            <a:off x="628650" y="1825623"/>
            <a:ext cx="3738937" cy="2520000"/>
          </a:xfrm>
        </p:spPr>
      </p:pic>
      <p:pic>
        <p:nvPicPr>
          <p:cNvPr id="5" name="Grafik 4"/>
          <p:cNvPicPr>
            <a:picLocks noChangeAspect="1"/>
          </p:cNvPicPr>
          <p:nvPr/>
        </p:nvPicPr>
        <p:blipFill rotWithShape="1">
          <a:blip r:embed="rId3"/>
          <a:srcRect l="4165" b="13914"/>
          <a:stretch/>
        </p:blipFill>
        <p:spPr>
          <a:xfrm>
            <a:off x="4774843" y="1825623"/>
            <a:ext cx="3740507" cy="2520000"/>
          </a:xfrm>
          <a:prstGeom prst="rect">
            <a:avLst/>
          </a:prstGeom>
        </p:spPr>
      </p:pic>
      <p:sp>
        <p:nvSpPr>
          <p:cNvPr id="7" name="Textfeld 6"/>
          <p:cNvSpPr txBox="1"/>
          <p:nvPr/>
        </p:nvSpPr>
        <p:spPr>
          <a:xfrm>
            <a:off x="1611512" y="4590375"/>
            <a:ext cx="5920975" cy="1231106"/>
          </a:xfrm>
          <a:prstGeom prst="rect">
            <a:avLst/>
          </a:prstGeom>
          <a:noFill/>
        </p:spPr>
        <p:txBody>
          <a:bodyPr wrap="square" rtlCol="0">
            <a:spAutoFit/>
          </a:bodyPr>
          <a:lstStyle/>
          <a:p>
            <a:pPr algn="ctr">
              <a:spcBef>
                <a:spcPts val="600"/>
              </a:spcBef>
              <a:spcAft>
                <a:spcPts val="600"/>
              </a:spcAft>
            </a:pPr>
            <a:r>
              <a:rPr lang="de-DE" dirty="0"/>
              <a:t>Welcher Typ Lehrkraft sind Sie (heute oder gestern)?</a:t>
            </a:r>
          </a:p>
          <a:p>
            <a:pPr algn="ctr">
              <a:spcBef>
                <a:spcPts val="600"/>
              </a:spcBef>
              <a:spcAft>
                <a:spcPts val="600"/>
              </a:spcAft>
            </a:pPr>
            <a:r>
              <a:rPr lang="de-DE" dirty="0"/>
              <a:t>Wer ist hier präsent?</a:t>
            </a:r>
          </a:p>
          <a:p>
            <a:pPr algn="ctr">
              <a:spcBef>
                <a:spcPts val="600"/>
              </a:spcBef>
              <a:spcAft>
                <a:spcPts val="600"/>
              </a:spcAft>
            </a:pPr>
            <a:r>
              <a:rPr lang="de-DE" dirty="0"/>
              <a:t>Wem sprechen Sie auf den ersten Blick mehr Autorität zu?</a:t>
            </a:r>
          </a:p>
        </p:txBody>
      </p:sp>
    </p:spTree>
    <p:extLst>
      <p:ext uri="{BB962C8B-B14F-4D97-AF65-F5344CB8AC3E}">
        <p14:creationId xmlns:p14="http://schemas.microsoft.com/office/powerpoint/2010/main" val="194445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Wo bleibt die Autorität?</a:t>
            </a:r>
          </a:p>
        </p:txBody>
      </p:sp>
      <p:pic>
        <p:nvPicPr>
          <p:cNvPr id="4" name="Inhaltsplatzhalter 3"/>
          <p:cNvPicPr>
            <a:picLocks noGrp="1" noChangeAspect="1"/>
          </p:cNvPicPr>
          <p:nvPr>
            <p:ph idx="1"/>
          </p:nvPr>
        </p:nvPicPr>
        <p:blipFill>
          <a:blip r:embed="rId2"/>
          <a:stretch>
            <a:fillRect/>
          </a:stretch>
        </p:blipFill>
        <p:spPr>
          <a:xfrm>
            <a:off x="628650" y="1890077"/>
            <a:ext cx="4686300" cy="2499360"/>
          </a:xfrm>
          <a:prstGeom prst="rect">
            <a:avLst/>
          </a:prstGeom>
        </p:spPr>
      </p:pic>
      <p:pic>
        <p:nvPicPr>
          <p:cNvPr id="5" name="Grafik 4"/>
          <p:cNvPicPr>
            <a:picLocks noChangeAspect="1"/>
          </p:cNvPicPr>
          <p:nvPr/>
        </p:nvPicPr>
        <p:blipFill>
          <a:blip r:embed="rId3"/>
          <a:stretch>
            <a:fillRect/>
          </a:stretch>
        </p:blipFill>
        <p:spPr>
          <a:xfrm>
            <a:off x="4838700" y="3273366"/>
            <a:ext cx="3676650" cy="2447715"/>
          </a:xfrm>
          <a:prstGeom prst="rect">
            <a:avLst/>
          </a:prstGeom>
        </p:spPr>
      </p:pic>
    </p:spTree>
    <p:extLst>
      <p:ext uri="{BB962C8B-B14F-4D97-AF65-F5344CB8AC3E}">
        <p14:creationId xmlns:p14="http://schemas.microsoft.com/office/powerpoint/2010/main" val="3823690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Aspekte von </a:t>
            </a:r>
            <a:br>
              <a:rPr lang="de-DE" dirty="0"/>
            </a:br>
            <a:r>
              <a:rPr lang="de-DE" dirty="0"/>
              <a:t>Präsenz</a:t>
            </a:r>
          </a:p>
        </p:txBody>
      </p:sp>
      <p:pic>
        <p:nvPicPr>
          <p:cNvPr id="4" name="Grafik 3"/>
          <p:cNvPicPr>
            <a:picLocks noChangeAspect="1"/>
          </p:cNvPicPr>
          <p:nvPr/>
        </p:nvPicPr>
        <p:blipFill rotWithShape="1">
          <a:blip r:embed="rId2"/>
          <a:srcRect l="12616" t="10994" r="14333" b="9744"/>
          <a:stretch/>
        </p:blipFill>
        <p:spPr>
          <a:xfrm>
            <a:off x="4572000" y="130628"/>
            <a:ext cx="4457758" cy="6009899"/>
          </a:xfrm>
          <a:prstGeom prst="rect">
            <a:avLst/>
          </a:prstGeom>
        </p:spPr>
      </p:pic>
    </p:spTree>
    <p:extLst>
      <p:ext uri="{BB962C8B-B14F-4D97-AF65-F5344CB8AC3E}">
        <p14:creationId xmlns:p14="http://schemas.microsoft.com/office/powerpoint/2010/main" val="304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3 Konzepte, 1 Ziel</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562521583"/>
              </p:ext>
            </p:extLst>
          </p:nvPr>
        </p:nvGraphicFramePr>
        <p:xfrm>
          <a:off x="628650" y="1825625"/>
          <a:ext cx="7886700" cy="4251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913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Professionelle Präsenz/Neue Autorität</a:t>
            </a:r>
          </a:p>
        </p:txBody>
      </p:sp>
      <p:pic>
        <p:nvPicPr>
          <p:cNvPr id="4" name="Inhaltsplatzhalter 3"/>
          <p:cNvPicPr>
            <a:picLocks noGrp="1" noChangeAspect="1"/>
          </p:cNvPicPr>
          <p:nvPr>
            <p:ph idx="1"/>
          </p:nvPr>
        </p:nvPicPr>
        <p:blipFill>
          <a:blip r:embed="rId2"/>
          <a:stretch>
            <a:fillRect/>
          </a:stretch>
        </p:blipFill>
        <p:spPr>
          <a:xfrm>
            <a:off x="615950" y="2176464"/>
            <a:ext cx="1843086" cy="3071811"/>
          </a:xfrm>
          <a:prstGeom prst="rect">
            <a:avLst/>
          </a:prstGeom>
        </p:spPr>
      </p:pic>
      <p:pic>
        <p:nvPicPr>
          <p:cNvPr id="5" name="Grafik 4"/>
          <p:cNvPicPr>
            <a:picLocks noChangeAspect="1"/>
          </p:cNvPicPr>
          <p:nvPr/>
        </p:nvPicPr>
        <p:blipFill>
          <a:blip r:embed="rId3"/>
          <a:stretch>
            <a:fillRect/>
          </a:stretch>
        </p:blipFill>
        <p:spPr>
          <a:xfrm>
            <a:off x="2506523" y="2173857"/>
            <a:ext cx="1841704" cy="3074418"/>
          </a:xfrm>
          <a:prstGeom prst="rect">
            <a:avLst/>
          </a:prstGeom>
        </p:spPr>
      </p:pic>
      <p:pic>
        <p:nvPicPr>
          <p:cNvPr id="6" name="Grafik 5"/>
          <p:cNvPicPr>
            <a:picLocks noChangeAspect="1"/>
          </p:cNvPicPr>
          <p:nvPr/>
        </p:nvPicPr>
        <p:blipFill>
          <a:blip r:embed="rId4"/>
          <a:stretch>
            <a:fillRect/>
          </a:stretch>
        </p:blipFill>
        <p:spPr>
          <a:xfrm>
            <a:off x="4391294" y="2173857"/>
            <a:ext cx="1845113" cy="3074418"/>
          </a:xfrm>
          <a:prstGeom prst="rect">
            <a:avLst/>
          </a:prstGeom>
        </p:spPr>
      </p:pic>
      <p:pic>
        <p:nvPicPr>
          <p:cNvPr id="7" name="Grafik 6"/>
          <p:cNvPicPr>
            <a:picLocks noChangeAspect="1"/>
          </p:cNvPicPr>
          <p:nvPr/>
        </p:nvPicPr>
        <p:blipFill>
          <a:blip r:embed="rId5"/>
          <a:stretch>
            <a:fillRect/>
          </a:stretch>
        </p:blipFill>
        <p:spPr>
          <a:xfrm>
            <a:off x="6292174" y="2173857"/>
            <a:ext cx="1964553" cy="3074418"/>
          </a:xfrm>
          <a:prstGeom prst="rect">
            <a:avLst/>
          </a:prstGeom>
        </p:spPr>
      </p:pic>
      <p:grpSp>
        <p:nvGrpSpPr>
          <p:cNvPr id="8" name="Gruppieren 7"/>
          <p:cNvGrpSpPr/>
          <p:nvPr/>
        </p:nvGrpSpPr>
        <p:grpSpPr>
          <a:xfrm>
            <a:off x="7451450" y="71717"/>
            <a:ext cx="1620000" cy="360000"/>
            <a:chOff x="939450" y="1084951"/>
            <a:chExt cx="1843165" cy="1474532"/>
          </a:xfrm>
        </p:grpSpPr>
        <p:sp>
          <p:nvSpPr>
            <p:cNvPr id="9" name="Abgerundetes Rechteck 8"/>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2760996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Classroom</a:t>
            </a:r>
            <a:r>
              <a:rPr lang="de-DE" dirty="0"/>
              <a:t> Management</a:t>
            </a:r>
          </a:p>
        </p:txBody>
      </p:sp>
      <p:pic>
        <p:nvPicPr>
          <p:cNvPr id="4" name="Inhaltsplatzhalter 3"/>
          <p:cNvPicPr>
            <a:picLocks noGrp="1" noChangeAspect="1"/>
          </p:cNvPicPr>
          <p:nvPr>
            <p:ph idx="1"/>
          </p:nvPr>
        </p:nvPicPr>
        <p:blipFill>
          <a:blip r:embed="rId2"/>
          <a:stretch>
            <a:fillRect/>
          </a:stretch>
        </p:blipFill>
        <p:spPr>
          <a:xfrm>
            <a:off x="628651" y="1690690"/>
            <a:ext cx="1353582" cy="2195510"/>
          </a:xfrm>
          <a:prstGeom prst="rect">
            <a:avLst/>
          </a:prstGeom>
          <a:ln>
            <a:solidFill>
              <a:schemeClr val="tx1"/>
            </a:solidFill>
          </a:ln>
        </p:spPr>
      </p:pic>
      <p:pic>
        <p:nvPicPr>
          <p:cNvPr id="5" name="Grafik 4"/>
          <p:cNvPicPr>
            <a:picLocks noChangeAspect="1"/>
          </p:cNvPicPr>
          <p:nvPr/>
        </p:nvPicPr>
        <p:blipFill>
          <a:blip r:embed="rId3"/>
          <a:stretch>
            <a:fillRect/>
          </a:stretch>
        </p:blipFill>
        <p:spPr>
          <a:xfrm>
            <a:off x="2086365" y="1687590"/>
            <a:ext cx="1558202" cy="2198610"/>
          </a:xfrm>
          <a:prstGeom prst="rect">
            <a:avLst/>
          </a:prstGeom>
        </p:spPr>
      </p:pic>
      <p:pic>
        <p:nvPicPr>
          <p:cNvPr id="7" name="Grafik 6"/>
          <p:cNvPicPr>
            <a:picLocks noChangeAspect="1"/>
          </p:cNvPicPr>
          <p:nvPr/>
        </p:nvPicPr>
        <p:blipFill>
          <a:blip r:embed="rId4"/>
          <a:stretch>
            <a:fillRect/>
          </a:stretch>
        </p:blipFill>
        <p:spPr>
          <a:xfrm>
            <a:off x="3721933" y="1686596"/>
            <a:ext cx="1469669" cy="2199604"/>
          </a:xfrm>
          <a:prstGeom prst="rect">
            <a:avLst/>
          </a:prstGeom>
        </p:spPr>
      </p:pic>
      <p:sp>
        <p:nvSpPr>
          <p:cNvPr id="8" name="Textfeld 7"/>
          <p:cNvSpPr txBox="1"/>
          <p:nvPr/>
        </p:nvSpPr>
        <p:spPr>
          <a:xfrm>
            <a:off x="3664783" y="3964955"/>
            <a:ext cx="1604185" cy="769441"/>
          </a:xfrm>
          <a:prstGeom prst="rect">
            <a:avLst/>
          </a:prstGeom>
          <a:noFill/>
        </p:spPr>
        <p:txBody>
          <a:bodyPr wrap="square" rtlCol="0">
            <a:spAutoFit/>
          </a:bodyPr>
          <a:lstStyle/>
          <a:p>
            <a:r>
              <a:rPr lang="de-DE" sz="1100" dirty="0"/>
              <a:t>Hierin: </a:t>
            </a:r>
            <a:r>
              <a:rPr lang="de-DE" sz="1100" dirty="0" err="1"/>
              <a:t>Th</a:t>
            </a:r>
            <a:r>
              <a:rPr lang="de-DE" sz="1100" dirty="0"/>
              <a:t>. Hennemann &amp; C. Hillenbrand, Klassenführung – </a:t>
            </a:r>
            <a:r>
              <a:rPr lang="de-DE" sz="1100" dirty="0" err="1"/>
              <a:t>Classroom</a:t>
            </a:r>
            <a:r>
              <a:rPr lang="de-DE" sz="1100" dirty="0"/>
              <a:t> Management</a:t>
            </a:r>
          </a:p>
        </p:txBody>
      </p:sp>
      <p:pic>
        <p:nvPicPr>
          <p:cNvPr id="9" name="Grafik 8"/>
          <p:cNvPicPr>
            <a:picLocks noChangeAspect="1"/>
          </p:cNvPicPr>
          <p:nvPr/>
        </p:nvPicPr>
        <p:blipFill>
          <a:blip r:embed="rId5"/>
          <a:stretch>
            <a:fillRect/>
          </a:stretch>
        </p:blipFill>
        <p:spPr>
          <a:xfrm>
            <a:off x="7039016" y="1686597"/>
            <a:ext cx="1578420" cy="2199604"/>
          </a:xfrm>
          <a:prstGeom prst="rect">
            <a:avLst/>
          </a:prstGeom>
        </p:spPr>
      </p:pic>
      <p:pic>
        <p:nvPicPr>
          <p:cNvPr id="10" name="Grafik 9"/>
          <p:cNvPicPr>
            <a:picLocks noChangeAspect="1"/>
          </p:cNvPicPr>
          <p:nvPr/>
        </p:nvPicPr>
        <p:blipFill>
          <a:blip r:embed="rId6"/>
          <a:stretch>
            <a:fillRect/>
          </a:stretch>
        </p:blipFill>
        <p:spPr>
          <a:xfrm>
            <a:off x="5268968" y="1686596"/>
            <a:ext cx="1692681" cy="2199604"/>
          </a:xfrm>
          <a:prstGeom prst="rect">
            <a:avLst/>
          </a:prstGeom>
        </p:spPr>
      </p:pic>
      <p:sp>
        <p:nvSpPr>
          <p:cNvPr id="11" name="Textfeld 10"/>
          <p:cNvSpPr txBox="1"/>
          <p:nvPr/>
        </p:nvSpPr>
        <p:spPr>
          <a:xfrm>
            <a:off x="5268968" y="3949194"/>
            <a:ext cx="3246382" cy="276999"/>
          </a:xfrm>
          <a:prstGeom prst="rect">
            <a:avLst/>
          </a:prstGeom>
          <a:noFill/>
        </p:spPr>
        <p:txBody>
          <a:bodyPr wrap="square" rtlCol="0">
            <a:spAutoFit/>
          </a:bodyPr>
          <a:lstStyle/>
          <a:p>
            <a:r>
              <a:rPr lang="de-DE" sz="1200" dirty="0"/>
              <a:t>Carolyn M. </a:t>
            </a:r>
            <a:r>
              <a:rPr lang="de-DE" sz="1200" dirty="0" err="1"/>
              <a:t>Evertson</a:t>
            </a:r>
            <a:r>
              <a:rPr lang="de-DE" sz="1200" dirty="0"/>
              <a:t> &amp; Edmund T. Emmer </a:t>
            </a:r>
          </a:p>
        </p:txBody>
      </p:sp>
      <p:grpSp>
        <p:nvGrpSpPr>
          <p:cNvPr id="15" name="Gruppieren 14"/>
          <p:cNvGrpSpPr/>
          <p:nvPr/>
        </p:nvGrpSpPr>
        <p:grpSpPr>
          <a:xfrm>
            <a:off x="7450181" y="74949"/>
            <a:ext cx="1620000" cy="360000"/>
            <a:chOff x="3021767" y="966"/>
            <a:chExt cx="1843489" cy="1474532"/>
          </a:xfrm>
        </p:grpSpPr>
        <p:sp>
          <p:nvSpPr>
            <p:cNvPr id="16" name="Abgerundetes Rechteck 15"/>
            <p:cNvSpPr/>
            <p:nvPr/>
          </p:nvSpPr>
          <p:spPr>
            <a:xfrm>
              <a:off x="3021767" y="966"/>
              <a:ext cx="1843165" cy="1474532"/>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7" name="Abgerundetes Rechteck 4"/>
            <p:cNvSpPr txBox="1"/>
            <p:nvPr/>
          </p:nvSpPr>
          <p:spPr>
            <a:xfrm>
              <a:off x="3064955" y="44153"/>
              <a:ext cx="1800301"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000" kern="1200" dirty="0">
                  <a:latin typeface="Calibri" panose="020F0502020204030204" pitchFamily="34" charset="0"/>
                  <a:cs typeface="Calibri" panose="020F0502020204030204" pitchFamily="34" charset="0"/>
                </a:rPr>
                <a:t>② </a:t>
              </a:r>
              <a:r>
                <a:rPr lang="de-DE" sz="1000" kern="1200" dirty="0" err="1"/>
                <a:t>Classroom</a:t>
              </a:r>
              <a:r>
                <a:rPr lang="de-DE" sz="1000" kern="1200" dirty="0"/>
                <a:t> Management</a:t>
              </a:r>
            </a:p>
          </p:txBody>
        </p:sp>
      </p:grpSp>
    </p:spTree>
    <p:extLst>
      <p:ext uri="{BB962C8B-B14F-4D97-AF65-F5344CB8AC3E}">
        <p14:creationId xmlns:p14="http://schemas.microsoft.com/office/powerpoint/2010/main" val="1540172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Rudi Rhode: Kommunikation, Konflikt &amp; Körpersprache</a:t>
            </a:r>
          </a:p>
        </p:txBody>
      </p:sp>
      <p:pic>
        <p:nvPicPr>
          <p:cNvPr id="4" name="Grafik 3"/>
          <p:cNvPicPr>
            <a:picLocks noChangeAspect="1"/>
          </p:cNvPicPr>
          <p:nvPr/>
        </p:nvPicPr>
        <p:blipFill>
          <a:blip r:embed="rId2"/>
          <a:stretch>
            <a:fillRect/>
          </a:stretch>
        </p:blipFill>
        <p:spPr>
          <a:xfrm>
            <a:off x="628650" y="1825625"/>
            <a:ext cx="2736850" cy="4242118"/>
          </a:xfrm>
          <a:prstGeom prst="rect">
            <a:avLst/>
          </a:prstGeom>
        </p:spPr>
      </p:pic>
      <p:grpSp>
        <p:nvGrpSpPr>
          <p:cNvPr id="8" name="Gruppieren 7"/>
          <p:cNvGrpSpPr/>
          <p:nvPr/>
        </p:nvGrpSpPr>
        <p:grpSpPr>
          <a:xfrm>
            <a:off x="7452282" y="70866"/>
            <a:ext cx="1620000" cy="360000"/>
            <a:chOff x="5104083" y="1084951"/>
            <a:chExt cx="1843165" cy="1474532"/>
          </a:xfrm>
        </p:grpSpPr>
        <p:sp>
          <p:nvSpPr>
            <p:cNvPr id="9" name="Abgerundetes Rechteck 8"/>
            <p:cNvSpPr/>
            <p:nvPr/>
          </p:nvSpPr>
          <p:spPr>
            <a:xfrm>
              <a:off x="5104083" y="1084951"/>
              <a:ext cx="1843165" cy="1474532"/>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0" name="Abgerundetes Rechteck 4"/>
            <p:cNvSpPr txBox="1"/>
            <p:nvPr/>
          </p:nvSpPr>
          <p:spPr>
            <a:xfrm>
              <a:off x="5147271" y="1128139"/>
              <a:ext cx="1756789" cy="13881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600" kern="1200" dirty="0">
                  <a:latin typeface="Calibri" panose="020F0502020204030204" pitchFamily="34" charset="0"/>
                  <a:cs typeface="Calibri" panose="020F0502020204030204" pitchFamily="34" charset="0"/>
                </a:rPr>
                <a:t>③ </a:t>
              </a:r>
              <a:r>
                <a:rPr lang="de-DE" sz="1600" kern="1200" dirty="0"/>
                <a:t>R. Rhode</a:t>
              </a:r>
            </a:p>
          </p:txBody>
        </p:sp>
      </p:grpSp>
      <p:pic>
        <p:nvPicPr>
          <p:cNvPr id="3" name="Grafik 2">
            <a:extLst>
              <a:ext uri="{FF2B5EF4-FFF2-40B4-BE49-F238E27FC236}">
                <a16:creationId xmlns:a16="http://schemas.microsoft.com/office/drawing/2014/main" id="{6E024E34-76EE-1E4B-A8F1-AAEB2500BD18}"/>
              </a:ext>
            </a:extLst>
          </p:cNvPr>
          <p:cNvPicPr>
            <a:picLocks noChangeAspect="1"/>
          </p:cNvPicPr>
          <p:nvPr/>
        </p:nvPicPr>
        <p:blipFill>
          <a:blip r:embed="rId3"/>
          <a:stretch>
            <a:fillRect/>
          </a:stretch>
        </p:blipFill>
        <p:spPr>
          <a:xfrm>
            <a:off x="3782011" y="1825625"/>
            <a:ext cx="5009047" cy="3336104"/>
          </a:xfrm>
          <a:prstGeom prst="rect">
            <a:avLst/>
          </a:prstGeom>
        </p:spPr>
      </p:pic>
    </p:spTree>
    <p:extLst>
      <p:ext uri="{BB962C8B-B14F-4D97-AF65-F5344CB8AC3E}">
        <p14:creationId xmlns:p14="http://schemas.microsoft.com/office/powerpoint/2010/main" val="2185989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uppieren 7"/>
          <p:cNvGrpSpPr/>
          <p:nvPr/>
        </p:nvGrpSpPr>
        <p:grpSpPr>
          <a:xfrm>
            <a:off x="1512000" y="1093695"/>
            <a:ext cx="6120000" cy="4680000"/>
            <a:chOff x="939450" y="1084951"/>
            <a:chExt cx="1843165" cy="1474532"/>
          </a:xfrm>
        </p:grpSpPr>
        <p:sp>
          <p:nvSpPr>
            <p:cNvPr id="9" name="Abgerundetes Rechteck 8"/>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8000" kern="1200" dirty="0">
                  <a:latin typeface="Calibri" panose="020F0502020204030204" pitchFamily="34" charset="0"/>
                  <a:cs typeface="Calibri" panose="020F0502020204030204" pitchFamily="34" charset="0"/>
                </a:rPr>
                <a:t>①</a:t>
              </a:r>
            </a:p>
            <a:p>
              <a:pPr lvl="0" algn="ctr" defTabSz="844550">
                <a:lnSpc>
                  <a:spcPct val="90000"/>
                </a:lnSpc>
                <a:spcBef>
                  <a:spcPct val="0"/>
                </a:spcBef>
                <a:spcAft>
                  <a:spcPct val="35000"/>
                </a:spcAft>
              </a:pPr>
              <a:r>
                <a:rPr lang="de-DE" sz="8000" kern="1200" dirty="0"/>
                <a:t>‚Neue Autorität‘</a:t>
              </a:r>
            </a:p>
          </p:txBody>
        </p:sp>
      </p:grpSp>
    </p:spTree>
    <p:extLst>
      <p:ext uri="{BB962C8B-B14F-4D97-AF65-F5344CB8AC3E}">
        <p14:creationId xmlns:p14="http://schemas.microsoft.com/office/powerpoint/2010/main" val="2756765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Selbstschutz ist Professionalität</a:t>
            </a:r>
          </a:p>
        </p:txBody>
      </p:sp>
      <p:pic>
        <p:nvPicPr>
          <p:cNvPr id="8" name="Inhaltsplatzhalter 7"/>
          <p:cNvPicPr>
            <a:picLocks noGrp="1" noChangeAspect="1"/>
          </p:cNvPicPr>
          <p:nvPr>
            <p:ph idx="1"/>
          </p:nvPr>
        </p:nvPicPr>
        <p:blipFill rotWithShape="1">
          <a:blip r:embed="rId2">
            <a:extLst>
              <a:ext uri="{28A0092B-C50C-407E-A947-70E740481C1C}">
                <a14:useLocalDpi xmlns:a14="http://schemas.microsoft.com/office/drawing/2010/main" val="0"/>
              </a:ext>
            </a:extLst>
          </a:blip>
          <a:srcRect t="47349" b="6945"/>
          <a:stretch/>
        </p:blipFill>
        <p:spPr>
          <a:xfrm>
            <a:off x="1648667" y="2409825"/>
            <a:ext cx="5846666" cy="2857499"/>
          </a:xfrm>
        </p:spPr>
      </p:pic>
      <p:grpSp>
        <p:nvGrpSpPr>
          <p:cNvPr id="7" name="Gruppieren 6"/>
          <p:cNvGrpSpPr/>
          <p:nvPr/>
        </p:nvGrpSpPr>
        <p:grpSpPr>
          <a:xfrm>
            <a:off x="7451450" y="71717"/>
            <a:ext cx="1620000" cy="360000"/>
            <a:chOff x="939450" y="1084951"/>
            <a:chExt cx="1843165" cy="1474532"/>
          </a:xfrm>
        </p:grpSpPr>
        <p:sp>
          <p:nvSpPr>
            <p:cNvPr id="9" name="Abgerundetes Rechteck 8"/>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875496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4000" dirty="0"/>
              <a:t>Gründe, bisheriges erzieherisches Verhalten zu überprüfen (1) </a:t>
            </a:r>
          </a:p>
        </p:txBody>
      </p:sp>
      <p:sp>
        <p:nvSpPr>
          <p:cNvPr id="3" name="Inhaltsplatzhalter 2"/>
          <p:cNvSpPr>
            <a:spLocks noGrp="1"/>
          </p:cNvSpPr>
          <p:nvPr>
            <p:ph idx="1"/>
          </p:nvPr>
        </p:nvSpPr>
        <p:spPr/>
        <p:txBody>
          <a:bodyPr>
            <a:normAutofit lnSpcReduction="10000"/>
          </a:bodyPr>
          <a:lstStyle/>
          <a:p>
            <a:r>
              <a:rPr lang="de-DE" dirty="0"/>
              <a:t>Autoritäre Erziehung, findet keine fachliche und gesellschaftliche Anerkennung mehr</a:t>
            </a:r>
          </a:p>
          <a:p>
            <a:pPr lvl="1"/>
            <a:r>
              <a:rPr lang="de-DE" dirty="0"/>
              <a:t>Gewalt (physisch und verbal) wird als inadäquat aufgefasst</a:t>
            </a:r>
          </a:p>
          <a:p>
            <a:pPr lvl="1"/>
            <a:r>
              <a:rPr lang="de-DE" dirty="0"/>
              <a:t>führt Kinder nicht zur Mündigkeit, sondern zu Gehorsam</a:t>
            </a:r>
          </a:p>
          <a:p>
            <a:r>
              <a:rPr lang="de-DE" dirty="0"/>
              <a:t>Freie (antiautoritäre) Erziehung, findet fachlich keine Anerkennung mehr</a:t>
            </a:r>
          </a:p>
          <a:p>
            <a:pPr lvl="1"/>
            <a:r>
              <a:rPr lang="de-DE" dirty="0"/>
              <a:t>Forschung belegt, dass Kinder Anforderungen, Leitung, Führung etc. zu ihrer Entwicklung brauchen</a:t>
            </a:r>
          </a:p>
          <a:p>
            <a:pPr lvl="1"/>
            <a:r>
              <a:rPr lang="de-DE" dirty="0"/>
              <a:t>die </a:t>
            </a:r>
            <a:r>
              <a:rPr lang="de-DE" dirty="0" err="1"/>
              <a:t>Scheiternserfahrung</a:t>
            </a:r>
            <a:r>
              <a:rPr lang="de-DE" dirty="0"/>
              <a:t> ist als positives Entwicklungsereignis erkannt</a:t>
            </a:r>
          </a:p>
        </p:txBody>
      </p:sp>
      <p:grpSp>
        <p:nvGrpSpPr>
          <p:cNvPr id="4" name="Gruppieren 3"/>
          <p:cNvGrpSpPr/>
          <p:nvPr/>
        </p:nvGrpSpPr>
        <p:grpSpPr>
          <a:xfrm>
            <a:off x="7451450" y="71717"/>
            <a:ext cx="1620000" cy="360000"/>
            <a:chOff x="939450" y="1084951"/>
            <a:chExt cx="1843165" cy="1474532"/>
          </a:xfrm>
        </p:grpSpPr>
        <p:sp>
          <p:nvSpPr>
            <p:cNvPr id="5" name="Abgerundetes Rechteck 4"/>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38112959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4000" dirty="0"/>
              <a:t>Gründe, bisheriges erzieherisches Verhalten zu überprüfen (2) </a:t>
            </a:r>
          </a:p>
        </p:txBody>
      </p:sp>
      <p:sp>
        <p:nvSpPr>
          <p:cNvPr id="3" name="Inhaltsplatzhalter 2"/>
          <p:cNvSpPr>
            <a:spLocks noGrp="1"/>
          </p:cNvSpPr>
          <p:nvPr>
            <p:ph idx="1"/>
          </p:nvPr>
        </p:nvSpPr>
        <p:spPr/>
        <p:txBody>
          <a:bodyPr>
            <a:normAutofit fontScale="92500" lnSpcReduction="20000"/>
          </a:bodyPr>
          <a:lstStyle/>
          <a:p>
            <a:r>
              <a:rPr lang="de-DE" dirty="0"/>
              <a:t>permissives Erziehungsverhalten hat gesellschaftlich eine hohe Akzeptanz (Trend)</a:t>
            </a:r>
          </a:p>
          <a:p>
            <a:pPr lvl="1"/>
            <a:r>
              <a:rPr lang="de-DE" dirty="0"/>
              <a:t>permissiv: nachgiebig, wenig kontrollierend, frei gewähren lassend</a:t>
            </a:r>
          </a:p>
          <a:p>
            <a:pPr lvl="1"/>
            <a:r>
              <a:rPr lang="de-DE" dirty="0"/>
              <a:t>‚Helikoptereltern‘</a:t>
            </a:r>
          </a:p>
          <a:p>
            <a:pPr lvl="1"/>
            <a:r>
              <a:rPr lang="de-DE" dirty="0"/>
              <a:t>‚Tochter/Mama als beste Freundin‘ </a:t>
            </a:r>
          </a:p>
          <a:p>
            <a:pPr lvl="1"/>
            <a:r>
              <a:rPr lang="de-DE" dirty="0"/>
              <a:t>Kinder werden umfänglich in Schutz genommen</a:t>
            </a:r>
          </a:p>
          <a:p>
            <a:pPr lvl="1"/>
            <a:r>
              <a:rPr lang="de-DE" dirty="0"/>
              <a:t>Kinder werden von häuslichen Anforderungen befreit</a:t>
            </a:r>
          </a:p>
          <a:p>
            <a:pPr lvl="1"/>
            <a:r>
              <a:rPr lang="de-DE" dirty="0"/>
              <a:t>Kindern werden Anforderungen abgenommen, wenn </a:t>
            </a:r>
            <a:r>
              <a:rPr lang="de-DE" b="1" dirty="0"/>
              <a:t>sie selbst</a:t>
            </a:r>
            <a:r>
              <a:rPr lang="de-DE" dirty="0"/>
              <a:t> oder </a:t>
            </a:r>
            <a:r>
              <a:rPr lang="de-DE" b="1" dirty="0"/>
              <a:t>die Eltern </a:t>
            </a:r>
            <a:r>
              <a:rPr lang="de-DE" dirty="0"/>
              <a:t>glauben, sie nicht bewältigen zu können</a:t>
            </a:r>
          </a:p>
          <a:p>
            <a:r>
              <a:rPr lang="de-DE" dirty="0"/>
              <a:t>folglich wird von Lehrkräften der Verzicht auf Autorität erwartet</a:t>
            </a:r>
          </a:p>
        </p:txBody>
      </p:sp>
      <p:grpSp>
        <p:nvGrpSpPr>
          <p:cNvPr id="4" name="Gruppieren 3"/>
          <p:cNvGrpSpPr/>
          <p:nvPr/>
        </p:nvGrpSpPr>
        <p:grpSpPr>
          <a:xfrm>
            <a:off x="7451450" y="71717"/>
            <a:ext cx="1620000" cy="360000"/>
            <a:chOff x="939450" y="1084951"/>
            <a:chExt cx="1843165" cy="1474532"/>
          </a:xfrm>
        </p:grpSpPr>
        <p:sp>
          <p:nvSpPr>
            <p:cNvPr id="5" name="Abgerundetes Rechteck 4"/>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2099203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nhaltsplatzhalter 9">
            <a:extLst>
              <a:ext uri="{FF2B5EF4-FFF2-40B4-BE49-F238E27FC236}">
                <a16:creationId xmlns:a16="http://schemas.microsoft.com/office/drawing/2014/main" id="{04FCDE23-C118-6843-A113-0AA5254C1584}"/>
              </a:ext>
            </a:extLst>
          </p:cNvPr>
          <p:cNvGraphicFramePr>
            <a:graphicFrameLocks noGrp="1"/>
          </p:cNvGraphicFramePr>
          <p:nvPr>
            <p:ph idx="1"/>
            <p:extLst>
              <p:ext uri="{D42A27DB-BD31-4B8C-83A1-F6EECF244321}">
                <p14:modId xmlns:p14="http://schemas.microsoft.com/office/powerpoint/2010/main" val="2387876807"/>
              </p:ext>
            </p:extLst>
          </p:nvPr>
        </p:nvGraphicFramePr>
        <p:xfrm>
          <a:off x="603250" y="1698626"/>
          <a:ext cx="7886700" cy="4251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mc:AlternateContent xmlns:mc="http://schemas.openxmlformats.org/markup-compatibility/2006" xmlns:p14="http://schemas.microsoft.com/office/powerpoint/2010/main">
        <mc:Choice Requires="p14">
          <p:contentPart p14:bwMode="auto" r:id="rId7">
            <p14:nvContentPartPr>
              <p14:cNvPr id="9" name="Freihand 10">
                <a:extLst>
                  <a:ext uri="{FF2B5EF4-FFF2-40B4-BE49-F238E27FC236}">
                    <a16:creationId xmlns:a16="http://schemas.microsoft.com/office/drawing/2014/main" id="{F81037CA-AAF9-8347-9EFD-C1896549BA63}"/>
                  </a:ext>
                </a:extLst>
              </p14:cNvPr>
              <p14:cNvContentPartPr/>
              <p14:nvPr/>
            </p14:nvContentPartPr>
            <p14:xfrm>
              <a:off x="1516021" y="5644963"/>
              <a:ext cx="5759640" cy="681120"/>
            </p14:xfrm>
          </p:contentPart>
        </mc:Choice>
        <mc:Fallback xmlns="">
          <p:pic>
            <p:nvPicPr>
              <p:cNvPr id="9" name="Freihand 10">
                <a:extLst>
                  <a:ext uri="{FF2B5EF4-FFF2-40B4-BE49-F238E27FC236}">
                    <a16:creationId xmlns:a16="http://schemas.microsoft.com/office/drawing/2014/main" id="{F81037CA-AAF9-8347-9EFD-C1896549BA63}"/>
                  </a:ext>
                </a:extLst>
              </p:cNvPr>
              <p:cNvPicPr/>
              <p:nvPr/>
            </p:nvPicPr>
            <p:blipFill>
              <a:blip r:embed="rId8"/>
              <a:stretch>
                <a:fillRect/>
              </a:stretch>
            </p:blipFill>
            <p:spPr>
              <a:xfrm>
                <a:off x="1500542" y="5629475"/>
                <a:ext cx="5790238" cy="711736"/>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0" name="Freihand 16">
                <a:extLst>
                  <a:ext uri="{FF2B5EF4-FFF2-40B4-BE49-F238E27FC236}">
                    <a16:creationId xmlns:a16="http://schemas.microsoft.com/office/drawing/2014/main" id="{1A7EB334-E333-F148-81AF-649B823B893F}"/>
                  </a:ext>
                </a:extLst>
              </p14:cNvPr>
              <p14:cNvContentPartPr/>
              <p14:nvPr/>
            </p14:nvContentPartPr>
            <p14:xfrm>
              <a:off x="7093861" y="3838483"/>
              <a:ext cx="469080" cy="673200"/>
            </p14:xfrm>
          </p:contentPart>
        </mc:Choice>
        <mc:Fallback xmlns="">
          <p:pic>
            <p:nvPicPr>
              <p:cNvPr id="10" name="Freihand 16">
                <a:extLst>
                  <a:ext uri="{FF2B5EF4-FFF2-40B4-BE49-F238E27FC236}">
                    <a16:creationId xmlns:a16="http://schemas.microsoft.com/office/drawing/2014/main" id="{1A7EB334-E333-F148-81AF-649B823B893F}"/>
                  </a:ext>
                </a:extLst>
              </p:cNvPr>
              <p:cNvPicPr/>
              <p:nvPr/>
            </p:nvPicPr>
            <p:blipFill>
              <a:blip r:embed="rId10"/>
              <a:stretch>
                <a:fillRect/>
              </a:stretch>
            </p:blipFill>
            <p:spPr>
              <a:xfrm>
                <a:off x="7078381" y="3823003"/>
                <a:ext cx="499680" cy="7038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1" name="Freihand 21">
                <a:extLst>
                  <a:ext uri="{FF2B5EF4-FFF2-40B4-BE49-F238E27FC236}">
                    <a16:creationId xmlns:a16="http://schemas.microsoft.com/office/drawing/2014/main" id="{23D47470-3910-EF40-ABC3-6075807E075E}"/>
                  </a:ext>
                </a:extLst>
              </p14:cNvPr>
              <p14:cNvContentPartPr/>
              <p14:nvPr/>
            </p14:nvContentPartPr>
            <p14:xfrm>
              <a:off x="6254701" y="2126683"/>
              <a:ext cx="590040" cy="555480"/>
            </p14:xfrm>
          </p:contentPart>
        </mc:Choice>
        <mc:Fallback xmlns="">
          <p:pic>
            <p:nvPicPr>
              <p:cNvPr id="11" name="Freihand 21">
                <a:extLst>
                  <a:ext uri="{FF2B5EF4-FFF2-40B4-BE49-F238E27FC236}">
                    <a16:creationId xmlns:a16="http://schemas.microsoft.com/office/drawing/2014/main" id="{23D47470-3910-EF40-ABC3-6075807E075E}"/>
                  </a:ext>
                </a:extLst>
              </p:cNvPr>
              <p:cNvPicPr/>
              <p:nvPr/>
            </p:nvPicPr>
            <p:blipFill>
              <a:blip r:embed="rId12"/>
              <a:stretch>
                <a:fillRect/>
              </a:stretch>
            </p:blipFill>
            <p:spPr>
              <a:xfrm>
                <a:off x="6239221" y="2111203"/>
                <a:ext cx="620640" cy="58608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2" name="Freihand 26">
                <a:extLst>
                  <a:ext uri="{FF2B5EF4-FFF2-40B4-BE49-F238E27FC236}">
                    <a16:creationId xmlns:a16="http://schemas.microsoft.com/office/drawing/2014/main" id="{4B7B4CEE-0EC4-CC4E-B235-F1AFDD52F3D9}"/>
                  </a:ext>
                </a:extLst>
              </p14:cNvPr>
              <p14:cNvContentPartPr/>
              <p14:nvPr/>
            </p14:nvContentPartPr>
            <p14:xfrm>
              <a:off x="4297021" y="2096443"/>
              <a:ext cx="476640" cy="245520"/>
            </p14:xfrm>
          </p:contentPart>
        </mc:Choice>
        <mc:Fallback xmlns="">
          <p:pic>
            <p:nvPicPr>
              <p:cNvPr id="12" name="Freihand 26">
                <a:extLst>
                  <a:ext uri="{FF2B5EF4-FFF2-40B4-BE49-F238E27FC236}">
                    <a16:creationId xmlns:a16="http://schemas.microsoft.com/office/drawing/2014/main" id="{4B7B4CEE-0EC4-CC4E-B235-F1AFDD52F3D9}"/>
                  </a:ext>
                </a:extLst>
              </p:cNvPr>
              <p:cNvPicPr/>
              <p:nvPr/>
            </p:nvPicPr>
            <p:blipFill>
              <a:blip r:embed="rId14"/>
              <a:stretch>
                <a:fillRect/>
              </a:stretch>
            </p:blipFill>
            <p:spPr>
              <a:xfrm>
                <a:off x="4281541" y="2080963"/>
                <a:ext cx="507240" cy="2761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3" name="Freihand 31">
                <a:extLst>
                  <a:ext uri="{FF2B5EF4-FFF2-40B4-BE49-F238E27FC236}">
                    <a16:creationId xmlns:a16="http://schemas.microsoft.com/office/drawing/2014/main" id="{0769CDB1-FB22-5C4F-8004-7CEC00623AAD}"/>
                  </a:ext>
                </a:extLst>
              </p14:cNvPr>
              <p14:cNvContentPartPr/>
              <p14:nvPr/>
            </p14:nvContentPartPr>
            <p14:xfrm>
              <a:off x="6096301" y="1669843"/>
              <a:ext cx="2487240" cy="3000960"/>
            </p14:xfrm>
          </p:contentPart>
        </mc:Choice>
        <mc:Fallback xmlns="">
          <p:pic>
            <p:nvPicPr>
              <p:cNvPr id="13" name="Freihand 31">
                <a:extLst>
                  <a:ext uri="{FF2B5EF4-FFF2-40B4-BE49-F238E27FC236}">
                    <a16:creationId xmlns:a16="http://schemas.microsoft.com/office/drawing/2014/main" id="{0769CDB1-FB22-5C4F-8004-7CEC00623AAD}"/>
                  </a:ext>
                </a:extLst>
              </p:cNvPr>
              <p:cNvPicPr/>
              <p:nvPr/>
            </p:nvPicPr>
            <p:blipFill>
              <a:blip r:embed="rId16"/>
              <a:stretch>
                <a:fillRect/>
              </a:stretch>
            </p:blipFill>
            <p:spPr>
              <a:xfrm>
                <a:off x="6080823" y="1654363"/>
                <a:ext cx="2517836" cy="30315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4" name="Freihand 38">
                <a:extLst>
                  <a:ext uri="{FF2B5EF4-FFF2-40B4-BE49-F238E27FC236}">
                    <a16:creationId xmlns:a16="http://schemas.microsoft.com/office/drawing/2014/main" id="{498D5D0A-2939-2941-8A71-E848F9F705A9}"/>
                  </a:ext>
                </a:extLst>
              </p14:cNvPr>
              <p14:cNvContentPartPr/>
              <p14:nvPr/>
            </p14:nvContentPartPr>
            <p14:xfrm>
              <a:off x="2452381" y="1215523"/>
              <a:ext cx="3077280" cy="1586880"/>
            </p14:xfrm>
          </p:contentPart>
        </mc:Choice>
        <mc:Fallback xmlns="">
          <p:pic>
            <p:nvPicPr>
              <p:cNvPr id="14" name="Freihand 38">
                <a:extLst>
                  <a:ext uri="{FF2B5EF4-FFF2-40B4-BE49-F238E27FC236}">
                    <a16:creationId xmlns:a16="http://schemas.microsoft.com/office/drawing/2014/main" id="{498D5D0A-2939-2941-8A71-E848F9F705A9}"/>
                  </a:ext>
                </a:extLst>
              </p:cNvPr>
              <p:cNvPicPr/>
              <p:nvPr/>
            </p:nvPicPr>
            <p:blipFill>
              <a:blip r:embed="rId18"/>
              <a:stretch>
                <a:fillRect/>
              </a:stretch>
            </p:blipFill>
            <p:spPr>
              <a:xfrm>
                <a:off x="2436899" y="1200047"/>
                <a:ext cx="3107884" cy="1617473"/>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5" name="Freihand 43">
                <a:extLst>
                  <a:ext uri="{FF2B5EF4-FFF2-40B4-BE49-F238E27FC236}">
                    <a16:creationId xmlns:a16="http://schemas.microsoft.com/office/drawing/2014/main" id="{55C41BB0-1711-864E-AFC1-692FFF310947}"/>
                  </a:ext>
                </a:extLst>
              </p14:cNvPr>
              <p14:cNvContentPartPr/>
              <p14:nvPr/>
            </p14:nvContentPartPr>
            <p14:xfrm>
              <a:off x="2278501" y="2953963"/>
              <a:ext cx="1300680" cy="1625040"/>
            </p14:xfrm>
          </p:contentPart>
        </mc:Choice>
        <mc:Fallback xmlns="">
          <p:pic>
            <p:nvPicPr>
              <p:cNvPr id="15" name="Freihand 43">
                <a:extLst>
                  <a:ext uri="{FF2B5EF4-FFF2-40B4-BE49-F238E27FC236}">
                    <a16:creationId xmlns:a16="http://schemas.microsoft.com/office/drawing/2014/main" id="{55C41BB0-1711-864E-AFC1-692FFF310947}"/>
                  </a:ext>
                </a:extLst>
              </p:cNvPr>
              <p:cNvPicPr/>
              <p:nvPr/>
            </p:nvPicPr>
            <p:blipFill>
              <a:blip r:embed="rId20"/>
              <a:stretch>
                <a:fillRect/>
              </a:stretch>
            </p:blipFill>
            <p:spPr>
              <a:xfrm>
                <a:off x="2263017" y="2938480"/>
                <a:ext cx="1331288" cy="1655647"/>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6" name="Freihand 48">
                <a:extLst>
                  <a:ext uri="{FF2B5EF4-FFF2-40B4-BE49-F238E27FC236}">
                    <a16:creationId xmlns:a16="http://schemas.microsoft.com/office/drawing/2014/main" id="{D612717D-71B8-B245-9821-7D556EE041C8}"/>
                  </a:ext>
                </a:extLst>
              </p14:cNvPr>
              <p14:cNvContentPartPr/>
              <p14:nvPr/>
            </p14:nvContentPartPr>
            <p14:xfrm>
              <a:off x="1703941" y="3906523"/>
              <a:ext cx="333360" cy="522000"/>
            </p14:xfrm>
          </p:contentPart>
        </mc:Choice>
        <mc:Fallback xmlns="">
          <p:pic>
            <p:nvPicPr>
              <p:cNvPr id="16" name="Freihand 48">
                <a:extLst>
                  <a:ext uri="{FF2B5EF4-FFF2-40B4-BE49-F238E27FC236}">
                    <a16:creationId xmlns:a16="http://schemas.microsoft.com/office/drawing/2014/main" id="{D612717D-71B8-B245-9821-7D556EE041C8}"/>
                  </a:ext>
                </a:extLst>
              </p:cNvPr>
              <p:cNvPicPr/>
              <p:nvPr/>
            </p:nvPicPr>
            <p:blipFill>
              <a:blip r:embed="rId22"/>
              <a:stretch>
                <a:fillRect/>
              </a:stretch>
            </p:blipFill>
            <p:spPr>
              <a:xfrm>
                <a:off x="1688444" y="3891043"/>
                <a:ext cx="363993" cy="5526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7" name="Freihand 53">
                <a:extLst>
                  <a:ext uri="{FF2B5EF4-FFF2-40B4-BE49-F238E27FC236}">
                    <a16:creationId xmlns:a16="http://schemas.microsoft.com/office/drawing/2014/main" id="{27AB8BBA-2671-D646-B75C-C7D8FF0D8012}"/>
                  </a:ext>
                </a:extLst>
              </p14:cNvPr>
              <p14:cNvContentPartPr/>
              <p14:nvPr/>
            </p14:nvContentPartPr>
            <p14:xfrm>
              <a:off x="4032421" y="2713123"/>
              <a:ext cx="1820520" cy="1911960"/>
            </p14:xfrm>
          </p:contentPart>
        </mc:Choice>
        <mc:Fallback xmlns="">
          <p:pic>
            <p:nvPicPr>
              <p:cNvPr id="17" name="Freihand 53">
                <a:extLst>
                  <a:ext uri="{FF2B5EF4-FFF2-40B4-BE49-F238E27FC236}">
                    <a16:creationId xmlns:a16="http://schemas.microsoft.com/office/drawing/2014/main" id="{27AB8BBA-2671-D646-B75C-C7D8FF0D8012}"/>
                  </a:ext>
                </a:extLst>
              </p:cNvPr>
              <p:cNvPicPr/>
              <p:nvPr/>
            </p:nvPicPr>
            <p:blipFill>
              <a:blip r:embed="rId24"/>
              <a:stretch>
                <a:fillRect/>
              </a:stretch>
            </p:blipFill>
            <p:spPr>
              <a:xfrm>
                <a:off x="4016941" y="2697646"/>
                <a:ext cx="1851120" cy="1942554"/>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18" name="Freihand 57">
                <a:extLst>
                  <a:ext uri="{FF2B5EF4-FFF2-40B4-BE49-F238E27FC236}">
                    <a16:creationId xmlns:a16="http://schemas.microsoft.com/office/drawing/2014/main" id="{918086C0-7DCE-6846-AF55-A7B724190AFA}"/>
                  </a:ext>
                </a:extLst>
              </p14:cNvPr>
              <p14:cNvContentPartPr/>
              <p14:nvPr/>
            </p14:nvContentPartPr>
            <p14:xfrm>
              <a:off x="3352021" y="2606203"/>
              <a:ext cx="2109600" cy="1933920"/>
            </p14:xfrm>
          </p:contentPart>
        </mc:Choice>
        <mc:Fallback xmlns="">
          <p:pic>
            <p:nvPicPr>
              <p:cNvPr id="18" name="Freihand 57">
                <a:extLst>
                  <a:ext uri="{FF2B5EF4-FFF2-40B4-BE49-F238E27FC236}">
                    <a16:creationId xmlns:a16="http://schemas.microsoft.com/office/drawing/2014/main" id="{918086C0-7DCE-6846-AF55-A7B724190AFA}"/>
                  </a:ext>
                </a:extLst>
              </p:cNvPr>
              <p:cNvPicPr/>
              <p:nvPr/>
            </p:nvPicPr>
            <p:blipFill>
              <a:blip r:embed="rId26"/>
              <a:stretch>
                <a:fillRect/>
              </a:stretch>
            </p:blipFill>
            <p:spPr>
              <a:xfrm>
                <a:off x="3336541" y="2590723"/>
                <a:ext cx="2140200" cy="196452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19" name="Freihand 18">
                <a:extLst>
                  <a:ext uri="{FF2B5EF4-FFF2-40B4-BE49-F238E27FC236}">
                    <a16:creationId xmlns:a16="http://schemas.microsoft.com/office/drawing/2014/main" id="{D31393EF-77FE-8A4C-B54F-C6C754077179}"/>
                  </a:ext>
                </a:extLst>
              </p14:cNvPr>
              <p14:cNvContentPartPr/>
              <p14:nvPr/>
            </p14:nvContentPartPr>
            <p14:xfrm>
              <a:off x="5136181" y="2560843"/>
              <a:ext cx="459720" cy="363240"/>
            </p14:xfrm>
          </p:contentPart>
        </mc:Choice>
        <mc:Fallback xmlns="">
          <p:pic>
            <p:nvPicPr>
              <p:cNvPr id="19" name="Freihand 18">
                <a:extLst>
                  <a:ext uri="{FF2B5EF4-FFF2-40B4-BE49-F238E27FC236}">
                    <a16:creationId xmlns:a16="http://schemas.microsoft.com/office/drawing/2014/main" id="{D31393EF-77FE-8A4C-B54F-C6C754077179}"/>
                  </a:ext>
                </a:extLst>
              </p:cNvPr>
              <p:cNvPicPr/>
              <p:nvPr/>
            </p:nvPicPr>
            <p:blipFill>
              <a:blip r:embed="rId28"/>
              <a:stretch>
                <a:fillRect/>
              </a:stretch>
            </p:blipFill>
            <p:spPr>
              <a:xfrm>
                <a:off x="5120701" y="2545363"/>
                <a:ext cx="490320" cy="39384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20" name="Freihand 63">
                <a:extLst>
                  <a:ext uri="{FF2B5EF4-FFF2-40B4-BE49-F238E27FC236}">
                    <a16:creationId xmlns:a16="http://schemas.microsoft.com/office/drawing/2014/main" id="{22D4E7CB-A7A7-C74A-8E24-57C0781270A4}"/>
                  </a:ext>
                </a:extLst>
              </p14:cNvPr>
              <p14:cNvContentPartPr/>
              <p14:nvPr/>
            </p14:nvContentPartPr>
            <p14:xfrm>
              <a:off x="3231781" y="3256363"/>
              <a:ext cx="3219120" cy="650520"/>
            </p14:xfrm>
          </p:contentPart>
        </mc:Choice>
        <mc:Fallback xmlns="">
          <p:pic>
            <p:nvPicPr>
              <p:cNvPr id="20" name="Freihand 63">
                <a:extLst>
                  <a:ext uri="{FF2B5EF4-FFF2-40B4-BE49-F238E27FC236}">
                    <a16:creationId xmlns:a16="http://schemas.microsoft.com/office/drawing/2014/main" id="{22D4E7CB-A7A7-C74A-8E24-57C0781270A4}"/>
                  </a:ext>
                </a:extLst>
              </p:cNvPr>
              <p:cNvPicPr/>
              <p:nvPr/>
            </p:nvPicPr>
            <p:blipFill>
              <a:blip r:embed="rId30"/>
              <a:stretch>
                <a:fillRect/>
              </a:stretch>
            </p:blipFill>
            <p:spPr>
              <a:xfrm>
                <a:off x="3216301" y="3240883"/>
                <a:ext cx="3249720" cy="681120"/>
              </a:xfrm>
              <a:prstGeom prst="rect">
                <a:avLst/>
              </a:prstGeom>
            </p:spPr>
          </p:pic>
        </mc:Fallback>
      </mc:AlternateContent>
      <p:sp>
        <p:nvSpPr>
          <p:cNvPr id="25" name="Titel 1">
            <a:extLst>
              <a:ext uri="{FF2B5EF4-FFF2-40B4-BE49-F238E27FC236}">
                <a16:creationId xmlns:a16="http://schemas.microsoft.com/office/drawing/2014/main" id="{B32E056B-09FA-6749-91D2-86AE3C7B37E1}"/>
              </a:ext>
            </a:extLst>
          </p:cNvPr>
          <p:cNvSpPr>
            <a:spLocks noGrp="1"/>
          </p:cNvSpPr>
          <p:nvPr>
            <p:ph type="title"/>
          </p:nvPr>
        </p:nvSpPr>
        <p:spPr>
          <a:xfrm>
            <a:off x="628650" y="365126"/>
            <a:ext cx="7886700" cy="1325563"/>
          </a:xfrm>
        </p:spPr>
        <p:txBody>
          <a:bodyPr>
            <a:normAutofit/>
          </a:bodyPr>
          <a:lstStyle/>
          <a:p>
            <a:r>
              <a:rPr lang="de-DE" sz="3600" dirty="0"/>
              <a:t>Handlungsaspekte der ‚Neuen Autorität‘ </a:t>
            </a:r>
            <a:r>
              <a:rPr lang="de-DE" sz="2000" dirty="0"/>
              <a:t>(nach </a:t>
            </a:r>
            <a:r>
              <a:rPr lang="de-DE" sz="2000" dirty="0" err="1"/>
              <a:t>Lemme</a:t>
            </a:r>
            <a:r>
              <a:rPr lang="de-DE" sz="2000" dirty="0"/>
              <a:t>/Körner 2016)</a:t>
            </a:r>
          </a:p>
        </p:txBody>
      </p:sp>
      <p:grpSp>
        <p:nvGrpSpPr>
          <p:cNvPr id="26" name="Gruppieren 25">
            <a:extLst>
              <a:ext uri="{FF2B5EF4-FFF2-40B4-BE49-F238E27FC236}">
                <a16:creationId xmlns:a16="http://schemas.microsoft.com/office/drawing/2014/main" id="{E1DAE936-8608-364B-944D-A49A5A38D5DF}"/>
              </a:ext>
            </a:extLst>
          </p:cNvPr>
          <p:cNvGrpSpPr/>
          <p:nvPr/>
        </p:nvGrpSpPr>
        <p:grpSpPr>
          <a:xfrm>
            <a:off x="7451450" y="71717"/>
            <a:ext cx="1620000" cy="360000"/>
            <a:chOff x="939450" y="1084951"/>
            <a:chExt cx="1843165" cy="1474532"/>
          </a:xfrm>
        </p:grpSpPr>
        <p:sp>
          <p:nvSpPr>
            <p:cNvPr id="27" name="Abgerundetes Rechteck 26">
              <a:extLst>
                <a:ext uri="{FF2B5EF4-FFF2-40B4-BE49-F238E27FC236}">
                  <a16:creationId xmlns:a16="http://schemas.microsoft.com/office/drawing/2014/main" id="{6237D007-90E1-FE44-9D2A-F16BC7E7E54D}"/>
                </a:ext>
              </a:extLst>
            </p:cNvPr>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8" name="Abgerundetes Rechteck 4">
              <a:extLst>
                <a:ext uri="{FF2B5EF4-FFF2-40B4-BE49-F238E27FC236}">
                  <a16:creationId xmlns:a16="http://schemas.microsoft.com/office/drawing/2014/main" id="{DFF92A3C-C6BA-B544-B7B8-14D6B3EB7079}"/>
                </a:ext>
              </a:extLst>
            </p:cNvPr>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71419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9"/>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E8EB03-E902-E24E-963F-114CDAB5AAC2}"/>
              </a:ext>
            </a:extLst>
          </p:cNvPr>
          <p:cNvSpPr>
            <a:spLocks noGrp="1"/>
          </p:cNvSpPr>
          <p:nvPr>
            <p:ph type="title"/>
          </p:nvPr>
        </p:nvSpPr>
        <p:spPr/>
        <p:txBody>
          <a:bodyPr/>
          <a:lstStyle/>
          <a:p>
            <a:r>
              <a:rPr lang="de-DE" dirty="0"/>
              <a:t>Exkurs</a:t>
            </a:r>
          </a:p>
        </p:txBody>
      </p:sp>
      <p:sp>
        <p:nvSpPr>
          <p:cNvPr id="3" name="Inhaltsplatzhalter 2">
            <a:extLst>
              <a:ext uri="{FF2B5EF4-FFF2-40B4-BE49-F238E27FC236}">
                <a16:creationId xmlns:a16="http://schemas.microsoft.com/office/drawing/2014/main" id="{F95D5AB2-B790-214A-8A1F-280FA28F2F79}"/>
              </a:ext>
            </a:extLst>
          </p:cNvPr>
          <p:cNvSpPr>
            <a:spLocks noGrp="1"/>
          </p:cNvSpPr>
          <p:nvPr>
            <p:ph idx="1"/>
          </p:nvPr>
        </p:nvSpPr>
        <p:spPr>
          <a:xfrm>
            <a:off x="628650" y="1825625"/>
            <a:ext cx="6988872" cy="4251325"/>
          </a:xfrm>
        </p:spPr>
        <p:txBody>
          <a:bodyPr>
            <a:normAutofit lnSpcReduction="10000"/>
          </a:bodyPr>
          <a:lstStyle/>
          <a:p>
            <a:r>
              <a:rPr lang="de-DE" dirty="0"/>
              <a:t>Eine neurologische Begründung für Selbstkontrolle und Deeskalation </a:t>
            </a:r>
          </a:p>
          <a:p>
            <a:r>
              <a:rPr lang="de-DE" dirty="0"/>
              <a:t>Vera F. </a:t>
            </a:r>
            <a:r>
              <a:rPr lang="de-DE" dirty="0" err="1"/>
              <a:t>Birkenbihl</a:t>
            </a:r>
            <a:r>
              <a:rPr lang="de-DE" dirty="0"/>
              <a:t> (1946 – 2011)</a:t>
            </a:r>
          </a:p>
          <a:p>
            <a:pPr lvl="1"/>
            <a:r>
              <a:rPr lang="de-DE" dirty="0"/>
              <a:t>Studium der Psychologie</a:t>
            </a:r>
          </a:p>
          <a:p>
            <a:pPr lvl="1"/>
            <a:r>
              <a:rPr lang="de-DE" dirty="0"/>
              <a:t>seit 1969 Entwicklung von Lerntechniken</a:t>
            </a:r>
          </a:p>
          <a:p>
            <a:pPr lvl="1"/>
            <a:r>
              <a:rPr lang="de-DE" dirty="0"/>
              <a:t>Mitte 1980er Jahre größere Bekanntheit durch die </a:t>
            </a:r>
            <a:r>
              <a:rPr lang="de-DE" dirty="0" err="1"/>
              <a:t>Birkenbihl</a:t>
            </a:r>
            <a:r>
              <a:rPr lang="de-DE" dirty="0"/>
              <a:t>-Methode (Sprachenlernen)</a:t>
            </a:r>
          </a:p>
          <a:p>
            <a:pPr lvl="1"/>
            <a:r>
              <a:rPr lang="de-DE" dirty="0"/>
              <a:t>weitere Themen</a:t>
            </a:r>
          </a:p>
          <a:p>
            <a:pPr lvl="2"/>
            <a:r>
              <a:rPr lang="de-DE" dirty="0"/>
              <a:t>gehirn-gerechtes Lernen und Lehren</a:t>
            </a:r>
          </a:p>
          <a:p>
            <a:pPr lvl="2"/>
            <a:r>
              <a:rPr lang="de-DE" dirty="0"/>
              <a:t>analytisches und kreatives Denken</a:t>
            </a:r>
          </a:p>
          <a:p>
            <a:pPr lvl="2"/>
            <a:r>
              <a:rPr lang="de-DE" dirty="0"/>
              <a:t>Persönlichkeitsentwicklung</a:t>
            </a:r>
          </a:p>
          <a:p>
            <a:pPr lvl="1"/>
            <a:endParaRPr lang="de-DE" dirty="0"/>
          </a:p>
          <a:p>
            <a:pPr lvl="1"/>
            <a:endParaRPr lang="de-DE" dirty="0"/>
          </a:p>
        </p:txBody>
      </p:sp>
      <p:grpSp>
        <p:nvGrpSpPr>
          <p:cNvPr id="4" name="Gruppieren 3">
            <a:extLst>
              <a:ext uri="{FF2B5EF4-FFF2-40B4-BE49-F238E27FC236}">
                <a16:creationId xmlns:a16="http://schemas.microsoft.com/office/drawing/2014/main" id="{CA36D303-F9B8-0B47-A7EE-A75A3778090C}"/>
              </a:ext>
            </a:extLst>
          </p:cNvPr>
          <p:cNvGrpSpPr/>
          <p:nvPr/>
        </p:nvGrpSpPr>
        <p:grpSpPr>
          <a:xfrm>
            <a:off x="7648901" y="2357642"/>
            <a:ext cx="1339198" cy="1071358"/>
            <a:chOff x="4169711" y="795"/>
            <a:chExt cx="1339198" cy="1071358"/>
          </a:xfrm>
        </p:grpSpPr>
        <p:sp>
          <p:nvSpPr>
            <p:cNvPr id="5" name="Abgerundetes Rechteck 4">
              <a:extLst>
                <a:ext uri="{FF2B5EF4-FFF2-40B4-BE49-F238E27FC236}">
                  <a16:creationId xmlns:a16="http://schemas.microsoft.com/office/drawing/2014/main" id="{25F3A9AA-44CA-3A42-B8DE-1C317BBBB972}"/>
                </a:ext>
              </a:extLst>
            </p:cNvPr>
            <p:cNvSpPr/>
            <p:nvPr/>
          </p:nvSpPr>
          <p:spPr>
            <a:xfrm>
              <a:off x="4169711" y="795"/>
              <a:ext cx="1339198" cy="1071358"/>
            </a:xfrm>
            <a:prstGeom prst="roundRect">
              <a:avLst>
                <a:gd name="adj" fmla="val 10000"/>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6" name="Abgerundetes Rechteck 4">
              <a:extLst>
                <a:ext uri="{FF2B5EF4-FFF2-40B4-BE49-F238E27FC236}">
                  <a16:creationId xmlns:a16="http://schemas.microsoft.com/office/drawing/2014/main" id="{7ABAA925-5D4F-DD43-A286-D64CE8F05C21}"/>
                </a:ext>
              </a:extLst>
            </p:cNvPr>
            <p:cNvSpPr txBox="1"/>
            <p:nvPr/>
          </p:nvSpPr>
          <p:spPr>
            <a:xfrm>
              <a:off x="4201090" y="32174"/>
              <a:ext cx="1276440" cy="10086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2860" tIns="22860" rIns="22860" bIns="22860" numCol="1" spcCol="1270" anchor="ctr" anchorCtr="0">
              <a:noAutofit/>
            </a:bodyPr>
            <a:lstStyle/>
            <a:p>
              <a:pPr marL="0" lvl="0" indent="0" algn="ctr" defTabSz="533400">
                <a:lnSpc>
                  <a:spcPct val="90000"/>
                </a:lnSpc>
                <a:spcBef>
                  <a:spcPct val="0"/>
                </a:spcBef>
                <a:spcAft>
                  <a:spcPct val="35000"/>
                </a:spcAft>
                <a:buNone/>
              </a:pPr>
              <a:r>
                <a:rPr lang="de-DE" sz="1200" kern="1200" dirty="0"/>
                <a:t>Selbstkontrolle/</a:t>
              </a:r>
            </a:p>
            <a:p>
              <a:pPr marL="0" lvl="0" indent="0" algn="ctr" defTabSz="533400">
                <a:lnSpc>
                  <a:spcPct val="90000"/>
                </a:lnSpc>
                <a:spcBef>
                  <a:spcPct val="0"/>
                </a:spcBef>
                <a:spcAft>
                  <a:spcPct val="35000"/>
                </a:spcAft>
                <a:buNone/>
              </a:pPr>
              <a:r>
                <a:rPr lang="de-DE" sz="1200" kern="1200" dirty="0"/>
                <a:t>Deeskalation</a:t>
              </a:r>
            </a:p>
          </p:txBody>
        </p:sp>
      </p:grpSp>
      <p:grpSp>
        <p:nvGrpSpPr>
          <p:cNvPr id="9" name="Gruppieren 8">
            <a:extLst>
              <a:ext uri="{FF2B5EF4-FFF2-40B4-BE49-F238E27FC236}">
                <a16:creationId xmlns:a16="http://schemas.microsoft.com/office/drawing/2014/main" id="{899FA655-E7AC-9445-BE76-C50C8AE833E7}"/>
              </a:ext>
            </a:extLst>
          </p:cNvPr>
          <p:cNvGrpSpPr/>
          <p:nvPr/>
        </p:nvGrpSpPr>
        <p:grpSpPr>
          <a:xfrm>
            <a:off x="7451450" y="71717"/>
            <a:ext cx="1620000" cy="360000"/>
            <a:chOff x="939450" y="1084951"/>
            <a:chExt cx="1843165" cy="1474532"/>
          </a:xfrm>
        </p:grpSpPr>
        <p:sp>
          <p:nvSpPr>
            <p:cNvPr id="10" name="Abgerundetes Rechteck 9">
              <a:extLst>
                <a:ext uri="{FF2B5EF4-FFF2-40B4-BE49-F238E27FC236}">
                  <a16:creationId xmlns:a16="http://schemas.microsoft.com/office/drawing/2014/main" id="{8ADEC91B-8865-2A43-806E-D2A22FB9E6AF}"/>
                </a:ext>
              </a:extLst>
            </p:cNvPr>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Abgerundetes Rechteck 4">
              <a:extLst>
                <a:ext uri="{FF2B5EF4-FFF2-40B4-BE49-F238E27FC236}">
                  <a16:creationId xmlns:a16="http://schemas.microsoft.com/office/drawing/2014/main" id="{B46662E0-9001-364C-83EE-519B74E8703A}"/>
                </a:ext>
              </a:extLst>
            </p:cNvPr>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582379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3333D7-E476-3140-8190-7ACCD84C88F8}"/>
              </a:ext>
            </a:extLst>
          </p:cNvPr>
          <p:cNvSpPr>
            <a:spLocks noGrp="1"/>
          </p:cNvSpPr>
          <p:nvPr>
            <p:ph type="title"/>
          </p:nvPr>
        </p:nvSpPr>
        <p:spPr/>
        <p:txBody>
          <a:bodyPr/>
          <a:lstStyle/>
          <a:p>
            <a:r>
              <a:rPr lang="de-DE" dirty="0"/>
              <a:t>Wie das Gehirn funktioniert</a:t>
            </a:r>
          </a:p>
        </p:txBody>
      </p:sp>
      <p:grpSp>
        <p:nvGrpSpPr>
          <p:cNvPr id="5" name="Gruppieren 4">
            <a:extLst>
              <a:ext uri="{FF2B5EF4-FFF2-40B4-BE49-F238E27FC236}">
                <a16:creationId xmlns:a16="http://schemas.microsoft.com/office/drawing/2014/main" id="{BE471C0D-81FF-BF40-9BA5-909CEEB4B928}"/>
              </a:ext>
            </a:extLst>
          </p:cNvPr>
          <p:cNvGrpSpPr/>
          <p:nvPr/>
        </p:nvGrpSpPr>
        <p:grpSpPr>
          <a:xfrm>
            <a:off x="7451450" y="71717"/>
            <a:ext cx="1620000" cy="360000"/>
            <a:chOff x="939450" y="1084951"/>
            <a:chExt cx="1843165" cy="1474532"/>
          </a:xfrm>
        </p:grpSpPr>
        <p:sp>
          <p:nvSpPr>
            <p:cNvPr id="6" name="Abgerundetes Rechteck 5">
              <a:extLst>
                <a:ext uri="{FF2B5EF4-FFF2-40B4-BE49-F238E27FC236}">
                  <a16:creationId xmlns:a16="http://schemas.microsoft.com/office/drawing/2014/main" id="{694B00EF-83D4-8E42-960A-BAFAA5897D9B}"/>
                </a:ext>
              </a:extLst>
            </p:cNvPr>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a:extLst>
                <a:ext uri="{FF2B5EF4-FFF2-40B4-BE49-F238E27FC236}">
                  <a16:creationId xmlns:a16="http://schemas.microsoft.com/office/drawing/2014/main" id="{D3090A7C-F869-1446-B90C-2617BF3B70F8}"/>
                </a:ext>
              </a:extLst>
            </p:cNvPr>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046697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4EEAE41-5603-4441-9381-E1F6132CD4C0}"/>
              </a:ext>
            </a:extLst>
          </p:cNvPr>
          <p:cNvSpPr>
            <a:spLocks noGrp="1"/>
          </p:cNvSpPr>
          <p:nvPr>
            <p:ph type="title"/>
          </p:nvPr>
        </p:nvSpPr>
        <p:spPr/>
        <p:txBody>
          <a:bodyPr/>
          <a:lstStyle/>
          <a:p>
            <a:r>
              <a:rPr lang="de-DE" dirty="0"/>
              <a:t>Das Reptiliengehirn</a:t>
            </a:r>
          </a:p>
        </p:txBody>
      </p:sp>
      <p:pic>
        <p:nvPicPr>
          <p:cNvPr id="4" name="Inhaltsplatzhalter 3">
            <a:extLst>
              <a:ext uri="{FF2B5EF4-FFF2-40B4-BE49-F238E27FC236}">
                <a16:creationId xmlns:a16="http://schemas.microsoft.com/office/drawing/2014/main" id="{E5299ED6-C6E6-7D47-BBA3-D53C1A92649F}"/>
              </a:ext>
            </a:extLst>
          </p:cNvPr>
          <p:cNvPicPr>
            <a:picLocks noGrp="1" noChangeAspect="1"/>
          </p:cNvPicPr>
          <p:nvPr>
            <p:ph idx="1"/>
          </p:nvPr>
        </p:nvPicPr>
        <p:blipFill rotWithShape="1">
          <a:blip r:embed="rId2"/>
          <a:srcRect l="3026" r="8364"/>
          <a:stretch/>
        </p:blipFill>
        <p:spPr>
          <a:xfrm>
            <a:off x="203200" y="1571375"/>
            <a:ext cx="5549900" cy="3730580"/>
          </a:xfrm>
          <a:prstGeom prst="rect">
            <a:avLst/>
          </a:prstGeom>
        </p:spPr>
      </p:pic>
      <p:sp>
        <p:nvSpPr>
          <p:cNvPr id="6" name="Inhaltsplatzhalter 2">
            <a:extLst>
              <a:ext uri="{FF2B5EF4-FFF2-40B4-BE49-F238E27FC236}">
                <a16:creationId xmlns:a16="http://schemas.microsoft.com/office/drawing/2014/main" id="{5BAC0FA2-8174-C644-8F31-3366BEB6FE3C}"/>
              </a:ext>
            </a:extLst>
          </p:cNvPr>
          <p:cNvSpPr txBox="1">
            <a:spLocks/>
          </p:cNvSpPr>
          <p:nvPr/>
        </p:nvSpPr>
        <p:spPr>
          <a:xfrm>
            <a:off x="5600700" y="1854200"/>
            <a:ext cx="3378200" cy="316230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b="1" dirty="0"/>
              <a:t>Zusammenfassung</a:t>
            </a:r>
          </a:p>
          <a:p>
            <a:r>
              <a:rPr lang="de-DE" dirty="0"/>
              <a:t>Bei Gefahr oder Stress übernimmt das Reptiliengehirn die Kontrolle</a:t>
            </a:r>
          </a:p>
          <a:p>
            <a:r>
              <a:rPr lang="de-DE" dirty="0"/>
              <a:t>Zur Auswahl stehen dann noch</a:t>
            </a:r>
          </a:p>
          <a:p>
            <a:pPr marL="0" indent="0">
              <a:buFont typeface="Arial" panose="020B0604020202020204" pitchFamily="34" charset="0"/>
              <a:buNone/>
            </a:pPr>
            <a:r>
              <a:rPr lang="de-DE" dirty="0"/>
              <a:t>	A Flucht</a:t>
            </a:r>
          </a:p>
          <a:p>
            <a:pPr marL="0" indent="0">
              <a:buFont typeface="Arial" panose="020B0604020202020204" pitchFamily="34" charset="0"/>
              <a:buNone/>
            </a:pPr>
            <a:r>
              <a:rPr lang="de-DE" dirty="0"/>
              <a:t>	B Angriff</a:t>
            </a:r>
          </a:p>
        </p:txBody>
      </p:sp>
      <p:grpSp>
        <p:nvGrpSpPr>
          <p:cNvPr id="7" name="Gruppieren 6">
            <a:extLst>
              <a:ext uri="{FF2B5EF4-FFF2-40B4-BE49-F238E27FC236}">
                <a16:creationId xmlns:a16="http://schemas.microsoft.com/office/drawing/2014/main" id="{E10D3B53-6441-6A48-9AFD-7CEA307468AE}"/>
              </a:ext>
            </a:extLst>
          </p:cNvPr>
          <p:cNvGrpSpPr/>
          <p:nvPr/>
        </p:nvGrpSpPr>
        <p:grpSpPr>
          <a:xfrm>
            <a:off x="7451450" y="71717"/>
            <a:ext cx="1620000" cy="360000"/>
            <a:chOff x="939450" y="1084951"/>
            <a:chExt cx="1843165" cy="1474532"/>
          </a:xfrm>
        </p:grpSpPr>
        <p:sp>
          <p:nvSpPr>
            <p:cNvPr id="8" name="Abgerundetes Rechteck 7">
              <a:extLst>
                <a:ext uri="{FF2B5EF4-FFF2-40B4-BE49-F238E27FC236}">
                  <a16:creationId xmlns:a16="http://schemas.microsoft.com/office/drawing/2014/main" id="{7B40B6AD-9B92-7141-B29F-DD9109B0C691}"/>
                </a:ext>
              </a:extLst>
            </p:cNvPr>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9" name="Abgerundetes Rechteck 4">
              <a:extLst>
                <a:ext uri="{FF2B5EF4-FFF2-40B4-BE49-F238E27FC236}">
                  <a16:creationId xmlns:a16="http://schemas.microsoft.com/office/drawing/2014/main" id="{D2AC5EF7-5981-E645-859F-261CA372E6C8}"/>
                </a:ext>
              </a:extLst>
            </p:cNvPr>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8489236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8F2482-546B-F441-AC48-C88060548087}"/>
              </a:ext>
            </a:extLst>
          </p:cNvPr>
          <p:cNvSpPr>
            <a:spLocks noGrp="1"/>
          </p:cNvSpPr>
          <p:nvPr>
            <p:ph type="title"/>
          </p:nvPr>
        </p:nvSpPr>
        <p:spPr/>
        <p:txBody>
          <a:bodyPr/>
          <a:lstStyle/>
          <a:p>
            <a:r>
              <a:rPr lang="de-DE" dirty="0"/>
              <a:t>Haim Omer</a:t>
            </a:r>
          </a:p>
        </p:txBody>
      </p:sp>
      <p:sp>
        <p:nvSpPr>
          <p:cNvPr id="3" name="Inhaltsplatzhalter 2">
            <a:extLst>
              <a:ext uri="{FF2B5EF4-FFF2-40B4-BE49-F238E27FC236}">
                <a16:creationId xmlns:a16="http://schemas.microsoft.com/office/drawing/2014/main" id="{123F68A8-CAC0-4247-ABD3-34B9EFCC3E58}"/>
              </a:ext>
            </a:extLst>
          </p:cNvPr>
          <p:cNvSpPr>
            <a:spLocks noGrp="1"/>
          </p:cNvSpPr>
          <p:nvPr>
            <p:ph idx="1"/>
          </p:nvPr>
        </p:nvSpPr>
        <p:spPr>
          <a:xfrm>
            <a:off x="628650" y="5854700"/>
            <a:ext cx="7886700" cy="533400"/>
          </a:xfrm>
        </p:spPr>
        <p:txBody>
          <a:bodyPr>
            <a:normAutofit/>
          </a:bodyPr>
          <a:lstStyle/>
          <a:p>
            <a:pPr marL="0" indent="0">
              <a:buNone/>
            </a:pPr>
            <a:r>
              <a:rPr lang="de-DE" sz="1800" dirty="0"/>
              <a:t>Quelle: https://</a:t>
            </a:r>
            <a:r>
              <a:rPr lang="de-DE" sz="1800" dirty="0" err="1"/>
              <a:t>www.youtube.com</a:t>
            </a:r>
            <a:r>
              <a:rPr lang="de-DE" sz="1800" dirty="0"/>
              <a:t>/</a:t>
            </a:r>
            <a:r>
              <a:rPr lang="de-DE" sz="1800" dirty="0" err="1"/>
              <a:t>watch?v</a:t>
            </a:r>
            <a:r>
              <a:rPr lang="de-DE" sz="1800" dirty="0"/>
              <a:t>=VlCvFdD6N7U</a:t>
            </a:r>
          </a:p>
        </p:txBody>
      </p:sp>
      <p:grpSp>
        <p:nvGrpSpPr>
          <p:cNvPr id="4" name="Gruppieren 3">
            <a:extLst>
              <a:ext uri="{FF2B5EF4-FFF2-40B4-BE49-F238E27FC236}">
                <a16:creationId xmlns:a16="http://schemas.microsoft.com/office/drawing/2014/main" id="{B07B1C4E-2F3A-4942-8E31-3E4B64692631}"/>
              </a:ext>
            </a:extLst>
          </p:cNvPr>
          <p:cNvGrpSpPr/>
          <p:nvPr/>
        </p:nvGrpSpPr>
        <p:grpSpPr>
          <a:xfrm>
            <a:off x="7451450" y="71717"/>
            <a:ext cx="1620000" cy="360000"/>
            <a:chOff x="939450" y="1084951"/>
            <a:chExt cx="1843165" cy="1474532"/>
          </a:xfrm>
        </p:grpSpPr>
        <p:sp>
          <p:nvSpPr>
            <p:cNvPr id="5" name="Abgerundetes Rechteck 4">
              <a:extLst>
                <a:ext uri="{FF2B5EF4-FFF2-40B4-BE49-F238E27FC236}">
                  <a16:creationId xmlns:a16="http://schemas.microsoft.com/office/drawing/2014/main" id="{5F06C99E-2D1A-7049-95C6-FE51B09C5D80}"/>
                </a:ext>
              </a:extLst>
            </p:cNvPr>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Abgerundetes Rechteck 4">
              <a:extLst>
                <a:ext uri="{FF2B5EF4-FFF2-40B4-BE49-F238E27FC236}">
                  <a16:creationId xmlns:a16="http://schemas.microsoft.com/office/drawing/2014/main" id="{E65CA2C1-FD76-E745-B7B6-DF7FEC08915E}"/>
                </a:ext>
              </a:extLst>
            </p:cNvPr>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837731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5F622A-D73B-6E4F-A74F-0E5CD4E6B770}"/>
              </a:ext>
            </a:extLst>
          </p:cNvPr>
          <p:cNvSpPr>
            <a:spLocks noGrp="1"/>
          </p:cNvSpPr>
          <p:nvPr>
            <p:ph type="title"/>
          </p:nvPr>
        </p:nvSpPr>
        <p:spPr/>
        <p:txBody>
          <a:bodyPr/>
          <a:lstStyle/>
          <a:p>
            <a:r>
              <a:rPr lang="de-DE" dirty="0"/>
              <a:t>Zusammenfassung</a:t>
            </a:r>
          </a:p>
        </p:txBody>
      </p:sp>
      <p:sp>
        <p:nvSpPr>
          <p:cNvPr id="3" name="Inhaltsplatzhalter 2">
            <a:extLst>
              <a:ext uri="{FF2B5EF4-FFF2-40B4-BE49-F238E27FC236}">
                <a16:creationId xmlns:a16="http://schemas.microsoft.com/office/drawing/2014/main" id="{8EBA73D9-3827-F542-8C4F-80503F83B256}"/>
              </a:ext>
            </a:extLst>
          </p:cNvPr>
          <p:cNvSpPr>
            <a:spLocks noGrp="1"/>
          </p:cNvSpPr>
          <p:nvPr>
            <p:ph idx="1"/>
          </p:nvPr>
        </p:nvSpPr>
        <p:spPr/>
        <p:txBody>
          <a:bodyPr>
            <a:normAutofit fontScale="92500" lnSpcReduction="20000"/>
          </a:bodyPr>
          <a:lstStyle/>
          <a:p>
            <a:r>
              <a:rPr lang="de-DE" dirty="0"/>
              <a:t>Aktion-Reaktion-Schema erscheint als kein adäquates Verhaltensmuster</a:t>
            </a:r>
          </a:p>
          <a:p>
            <a:r>
              <a:rPr lang="de-DE" dirty="0"/>
              <a:t>Problem der Unmittelbarkeit</a:t>
            </a:r>
          </a:p>
          <a:p>
            <a:r>
              <a:rPr lang="de-DE" dirty="0"/>
              <a:t>Alternative: Autorität basiert auf Zeit, Beharrlichkeit, Geduld</a:t>
            </a:r>
          </a:p>
          <a:p>
            <a:r>
              <a:rPr lang="de-DE" dirty="0"/>
              <a:t>Verschiebung</a:t>
            </a:r>
          </a:p>
          <a:p>
            <a:r>
              <a:rPr lang="de-DE" dirty="0"/>
              <a:t>„Du sollst das Eisen schmieden, wenn es kalt ist“</a:t>
            </a:r>
          </a:p>
          <a:p>
            <a:r>
              <a:rPr lang="de-DE" dirty="0"/>
              <a:t>Keine Reaktion ist auch eine Reaktion (Signal ans Kind: Duldung)</a:t>
            </a:r>
          </a:p>
          <a:p>
            <a:r>
              <a:rPr lang="de-DE" dirty="0"/>
              <a:t>Stattdessen: Präsenz durch wiederaufgreifen nach Ruhephase.</a:t>
            </a:r>
          </a:p>
        </p:txBody>
      </p:sp>
      <p:grpSp>
        <p:nvGrpSpPr>
          <p:cNvPr id="4" name="Gruppieren 3">
            <a:extLst>
              <a:ext uri="{FF2B5EF4-FFF2-40B4-BE49-F238E27FC236}">
                <a16:creationId xmlns:a16="http://schemas.microsoft.com/office/drawing/2014/main" id="{4D5BDD69-6028-E040-8356-40AB2A8FB264}"/>
              </a:ext>
            </a:extLst>
          </p:cNvPr>
          <p:cNvGrpSpPr/>
          <p:nvPr/>
        </p:nvGrpSpPr>
        <p:grpSpPr>
          <a:xfrm>
            <a:off x="7451450" y="71717"/>
            <a:ext cx="1620000" cy="360000"/>
            <a:chOff x="939450" y="1084951"/>
            <a:chExt cx="1843165" cy="1474532"/>
          </a:xfrm>
        </p:grpSpPr>
        <p:sp>
          <p:nvSpPr>
            <p:cNvPr id="5" name="Abgerundetes Rechteck 4">
              <a:extLst>
                <a:ext uri="{FF2B5EF4-FFF2-40B4-BE49-F238E27FC236}">
                  <a16:creationId xmlns:a16="http://schemas.microsoft.com/office/drawing/2014/main" id="{2E96C33F-0505-5D4C-9D38-3C8BFC6C38F3}"/>
                </a:ext>
              </a:extLst>
            </p:cNvPr>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Abgerundetes Rechteck 4">
              <a:extLst>
                <a:ext uri="{FF2B5EF4-FFF2-40B4-BE49-F238E27FC236}">
                  <a16:creationId xmlns:a16="http://schemas.microsoft.com/office/drawing/2014/main" id="{3AC27F06-C896-4E4E-AC42-15E20E758C80}"/>
                </a:ext>
              </a:extLst>
            </p:cNvPr>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4150350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4000" dirty="0"/>
              <a:t>Pädagogische Präsenz</a:t>
            </a:r>
          </a:p>
        </p:txBody>
      </p:sp>
      <p:sp>
        <p:nvSpPr>
          <p:cNvPr id="3" name="Inhaltsplatzhalter 2"/>
          <p:cNvSpPr>
            <a:spLocks noGrp="1"/>
          </p:cNvSpPr>
          <p:nvPr>
            <p:ph idx="1"/>
          </p:nvPr>
        </p:nvSpPr>
        <p:spPr>
          <a:xfrm>
            <a:off x="3756212" y="4087906"/>
            <a:ext cx="4759138" cy="1712259"/>
          </a:xfrm>
        </p:spPr>
        <p:txBody>
          <a:bodyPr>
            <a:normAutofit fontScale="70000" lnSpcReduction="20000"/>
          </a:bodyPr>
          <a:lstStyle/>
          <a:p>
            <a:pPr marL="0" indent="0">
              <a:buNone/>
            </a:pPr>
            <a:r>
              <a:rPr lang="de-DE" dirty="0"/>
              <a:t>„Eine Lehrkraft, die auf allen Ebenen und somit an verschiedenen Orten in der Schule präsent ist, gewinnt in den Augen der Schülerschaft an Bedeutung. Sie verstärkt (…) somit die Autorität des ganzen Schulteams“</a:t>
            </a:r>
          </a:p>
          <a:p>
            <a:pPr marL="0" indent="0" algn="r">
              <a:buNone/>
            </a:pPr>
            <a:r>
              <a:rPr lang="de-DE" sz="1900" dirty="0"/>
              <a:t>(Omer/Haller 2019, 37) </a:t>
            </a:r>
          </a:p>
        </p:txBody>
      </p:sp>
      <p:grpSp>
        <p:nvGrpSpPr>
          <p:cNvPr id="4" name="Gruppieren 3"/>
          <p:cNvGrpSpPr/>
          <p:nvPr/>
        </p:nvGrpSpPr>
        <p:grpSpPr>
          <a:xfrm>
            <a:off x="7451450" y="71717"/>
            <a:ext cx="1620000" cy="360000"/>
            <a:chOff x="939450" y="1084951"/>
            <a:chExt cx="1843165" cy="1474532"/>
          </a:xfrm>
        </p:grpSpPr>
        <p:sp>
          <p:nvSpPr>
            <p:cNvPr id="5" name="Abgerundetes Rechteck 4"/>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grpSp>
        <p:nvGrpSpPr>
          <p:cNvPr id="15" name="Gruppieren 14"/>
          <p:cNvGrpSpPr/>
          <p:nvPr/>
        </p:nvGrpSpPr>
        <p:grpSpPr>
          <a:xfrm>
            <a:off x="1560979" y="1593324"/>
            <a:ext cx="2580715" cy="1820984"/>
            <a:chOff x="664509" y="2519083"/>
            <a:chExt cx="2580715" cy="1820984"/>
          </a:xfrm>
        </p:grpSpPr>
        <p:pic>
          <p:nvPicPr>
            <p:cNvPr id="8" name="Grafik 7"/>
            <p:cNvPicPr>
              <a:picLocks noChangeAspect="1"/>
            </p:cNvPicPr>
            <p:nvPr/>
          </p:nvPicPr>
          <p:blipFill>
            <a:blip r:embed="rId2"/>
            <a:stretch>
              <a:fillRect/>
            </a:stretch>
          </p:blipFill>
          <p:spPr>
            <a:xfrm>
              <a:off x="664509" y="2519083"/>
              <a:ext cx="2580715" cy="1451652"/>
            </a:xfrm>
            <a:prstGeom prst="rect">
              <a:avLst/>
            </a:prstGeom>
          </p:spPr>
        </p:pic>
        <p:sp>
          <p:nvSpPr>
            <p:cNvPr id="9" name="Textfeld 8"/>
            <p:cNvSpPr txBox="1"/>
            <p:nvPr/>
          </p:nvSpPr>
          <p:spPr>
            <a:xfrm>
              <a:off x="664509" y="3970735"/>
              <a:ext cx="2580715" cy="369332"/>
            </a:xfrm>
            <a:prstGeom prst="rect">
              <a:avLst/>
            </a:prstGeom>
            <a:noFill/>
          </p:spPr>
          <p:txBody>
            <a:bodyPr wrap="square" rtlCol="0">
              <a:spAutoFit/>
            </a:bodyPr>
            <a:lstStyle/>
            <a:p>
              <a:r>
                <a:rPr lang="de-DE" dirty="0"/>
                <a:t>Lehrkraft – Schüler*in </a:t>
              </a:r>
            </a:p>
          </p:txBody>
        </p:sp>
      </p:grpSp>
      <p:grpSp>
        <p:nvGrpSpPr>
          <p:cNvPr id="13" name="Gruppieren 12"/>
          <p:cNvGrpSpPr/>
          <p:nvPr/>
        </p:nvGrpSpPr>
        <p:grpSpPr>
          <a:xfrm>
            <a:off x="5393864" y="1690689"/>
            <a:ext cx="2580715" cy="2270459"/>
            <a:chOff x="5698640" y="1051190"/>
            <a:chExt cx="2580715" cy="2270459"/>
          </a:xfrm>
        </p:grpSpPr>
        <p:pic>
          <p:nvPicPr>
            <p:cNvPr id="10" name="Grafik 9"/>
            <p:cNvPicPr>
              <a:picLocks noChangeAspect="1"/>
            </p:cNvPicPr>
            <p:nvPr/>
          </p:nvPicPr>
          <p:blipFill rotWithShape="1">
            <a:blip r:embed="rId3"/>
            <a:srcRect t="17250"/>
            <a:stretch/>
          </p:blipFill>
          <p:spPr>
            <a:xfrm>
              <a:off x="5698640" y="1051190"/>
              <a:ext cx="2350545" cy="1901385"/>
            </a:xfrm>
            <a:prstGeom prst="rect">
              <a:avLst/>
            </a:prstGeom>
          </p:spPr>
        </p:pic>
        <p:sp>
          <p:nvSpPr>
            <p:cNvPr id="11" name="Textfeld 10"/>
            <p:cNvSpPr txBox="1"/>
            <p:nvPr/>
          </p:nvSpPr>
          <p:spPr>
            <a:xfrm>
              <a:off x="5698640" y="2952317"/>
              <a:ext cx="2580715" cy="369332"/>
            </a:xfrm>
            <a:prstGeom prst="rect">
              <a:avLst/>
            </a:prstGeom>
            <a:noFill/>
          </p:spPr>
          <p:txBody>
            <a:bodyPr wrap="square" rtlCol="0">
              <a:spAutoFit/>
            </a:bodyPr>
            <a:lstStyle/>
            <a:p>
              <a:r>
                <a:rPr lang="de-DE" dirty="0"/>
                <a:t>Lehrkraft – Klasse </a:t>
              </a:r>
            </a:p>
          </p:txBody>
        </p:sp>
      </p:grpSp>
      <p:grpSp>
        <p:nvGrpSpPr>
          <p:cNvPr id="14" name="Gruppieren 13"/>
          <p:cNvGrpSpPr/>
          <p:nvPr/>
        </p:nvGrpSpPr>
        <p:grpSpPr>
          <a:xfrm>
            <a:off x="684457" y="3702424"/>
            <a:ext cx="2211144" cy="2249845"/>
            <a:chOff x="4177554" y="3503230"/>
            <a:chExt cx="2644587" cy="2352773"/>
          </a:xfrm>
        </p:grpSpPr>
        <p:pic>
          <p:nvPicPr>
            <p:cNvPr id="7" name="Grafik 6"/>
            <p:cNvPicPr>
              <a:picLocks noChangeAspect="1"/>
            </p:cNvPicPr>
            <p:nvPr/>
          </p:nvPicPr>
          <p:blipFill>
            <a:blip r:embed="rId4"/>
            <a:stretch>
              <a:fillRect/>
            </a:stretch>
          </p:blipFill>
          <p:spPr>
            <a:xfrm>
              <a:off x="4177554" y="3503230"/>
              <a:ext cx="2644587" cy="1983441"/>
            </a:xfrm>
            <a:prstGeom prst="rect">
              <a:avLst/>
            </a:prstGeom>
          </p:spPr>
        </p:pic>
        <p:sp>
          <p:nvSpPr>
            <p:cNvPr id="12" name="Textfeld 11"/>
            <p:cNvSpPr txBox="1"/>
            <p:nvPr/>
          </p:nvSpPr>
          <p:spPr>
            <a:xfrm>
              <a:off x="4177554" y="5486671"/>
              <a:ext cx="2580715" cy="369332"/>
            </a:xfrm>
            <a:prstGeom prst="rect">
              <a:avLst/>
            </a:prstGeom>
            <a:noFill/>
          </p:spPr>
          <p:txBody>
            <a:bodyPr wrap="square" rtlCol="0">
              <a:spAutoFit/>
            </a:bodyPr>
            <a:lstStyle/>
            <a:p>
              <a:r>
                <a:rPr lang="de-DE" dirty="0"/>
                <a:t>Lehrkraft – Schule </a:t>
              </a:r>
            </a:p>
          </p:txBody>
        </p:sp>
      </p:grpSp>
    </p:spTree>
    <p:extLst>
      <p:ext uri="{BB962C8B-B14F-4D97-AF65-F5344CB8AC3E}">
        <p14:creationId xmlns:p14="http://schemas.microsoft.com/office/powerpoint/2010/main" val="1775034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Stillarbeit</a:t>
            </a:r>
            <a:r>
              <a:rPr lang="de-DE" dirty="0">
                <a:sym typeface="Wingdings" panose="05000000000000000000" pitchFamily="2" charset="2"/>
              </a:rPr>
              <a:t></a:t>
            </a:r>
            <a:endParaRPr lang="de-DE" dirty="0"/>
          </a:p>
        </p:txBody>
      </p:sp>
      <p:sp>
        <p:nvSpPr>
          <p:cNvPr id="3" name="Inhaltsplatzhalter 2"/>
          <p:cNvSpPr>
            <a:spLocks noGrp="1"/>
          </p:cNvSpPr>
          <p:nvPr>
            <p:ph idx="1"/>
          </p:nvPr>
        </p:nvSpPr>
        <p:spPr/>
        <p:txBody>
          <a:bodyPr>
            <a:normAutofit/>
          </a:bodyPr>
          <a:lstStyle/>
          <a:p>
            <a:r>
              <a:rPr lang="de-DE" dirty="0"/>
              <a:t>Aufteilen aller Personen in ungefähr gleichgroße Teilgruppen </a:t>
            </a:r>
          </a:p>
          <a:p>
            <a:pPr lvl="1"/>
            <a:r>
              <a:rPr lang="de-DE" sz="2100" dirty="0">
                <a:solidFill>
                  <a:srgbClr val="C00000"/>
                </a:solidFill>
              </a:rPr>
              <a:t>Gruppe 1: S. 37 bis 40 , Einleitung von Kapitel 2</a:t>
            </a:r>
          </a:p>
          <a:p>
            <a:pPr lvl="1"/>
            <a:r>
              <a:rPr lang="de-DE" sz="2100" dirty="0">
                <a:solidFill>
                  <a:srgbClr val="C00000"/>
                </a:solidFill>
              </a:rPr>
              <a:t>Gruppe 2: S. 40 bis Ende erster Absatz auf S. 44</a:t>
            </a:r>
          </a:p>
          <a:p>
            <a:pPr lvl="1"/>
            <a:r>
              <a:rPr lang="de-DE" sz="2100" dirty="0">
                <a:solidFill>
                  <a:srgbClr val="C00000"/>
                </a:solidFill>
              </a:rPr>
              <a:t>Gruppe 3: S. 44 bis 51, Abschnitt 2.1 (viele Praxisberichte, lässt sich zügig lesen)</a:t>
            </a:r>
          </a:p>
          <a:p>
            <a:pPr lvl="1"/>
            <a:r>
              <a:rPr lang="de-DE" sz="2100" dirty="0">
                <a:solidFill>
                  <a:srgbClr val="C00000"/>
                </a:solidFill>
              </a:rPr>
              <a:t>Gruppe 4: S. 51 bis 57, Abschnitt 2.2</a:t>
            </a:r>
            <a:endParaRPr lang="de-DE" sz="2100" dirty="0"/>
          </a:p>
          <a:p>
            <a:r>
              <a:rPr lang="de-DE" dirty="0"/>
              <a:t>Lesen Sie allein für sich einen Abschnitt aus Kapitel 2 aus „Raus aus der Ohnmacht“, Omer/Haller 2019</a:t>
            </a:r>
          </a:p>
        </p:txBody>
      </p:sp>
      <p:grpSp>
        <p:nvGrpSpPr>
          <p:cNvPr id="5" name="Gruppieren 4"/>
          <p:cNvGrpSpPr/>
          <p:nvPr/>
        </p:nvGrpSpPr>
        <p:grpSpPr>
          <a:xfrm>
            <a:off x="7451450" y="71717"/>
            <a:ext cx="1620000" cy="360000"/>
            <a:chOff x="939450" y="1084951"/>
            <a:chExt cx="1843165" cy="1474532"/>
          </a:xfrm>
        </p:grpSpPr>
        <p:sp>
          <p:nvSpPr>
            <p:cNvPr id="6" name="Abgerundetes Rechteck 5"/>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893199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Stillarbeit</a:t>
            </a:r>
            <a:r>
              <a:rPr lang="de-DE" dirty="0">
                <a:sym typeface="Wingdings" panose="05000000000000000000" pitchFamily="2" charset="2"/>
              </a:rPr>
              <a:t></a:t>
            </a:r>
            <a:endParaRPr lang="de-DE" dirty="0"/>
          </a:p>
        </p:txBody>
      </p:sp>
      <p:sp>
        <p:nvSpPr>
          <p:cNvPr id="3" name="Inhaltsplatzhalter 2"/>
          <p:cNvSpPr>
            <a:spLocks noGrp="1"/>
          </p:cNvSpPr>
          <p:nvPr>
            <p:ph idx="1"/>
          </p:nvPr>
        </p:nvSpPr>
        <p:spPr/>
        <p:txBody>
          <a:bodyPr>
            <a:normAutofit fontScale="85000" lnSpcReduction="20000"/>
          </a:bodyPr>
          <a:lstStyle/>
          <a:p>
            <a:r>
              <a:rPr lang="de-DE" dirty="0"/>
              <a:t>Notieren Sie alle Präsenzaspekte, </a:t>
            </a:r>
          </a:p>
          <a:p>
            <a:pPr lvl="1"/>
            <a:r>
              <a:rPr lang="de-DE" dirty="0"/>
              <a:t>die Ihnen für die Erhöhung der Lehrer*</a:t>
            </a:r>
            <a:r>
              <a:rPr lang="de-DE" dirty="0" err="1"/>
              <a:t>innenpräsenz</a:t>
            </a:r>
            <a:r>
              <a:rPr lang="de-DE" dirty="0"/>
              <a:t> wichtig/relevant erscheinen </a:t>
            </a:r>
          </a:p>
          <a:p>
            <a:pPr lvl="1"/>
            <a:r>
              <a:rPr lang="de-DE" dirty="0"/>
              <a:t>und von denen Sie sich vorstellen können sie in Ihr Handlungsrepertoire zu übernehmen.</a:t>
            </a:r>
          </a:p>
          <a:p>
            <a:pPr lvl="1"/>
            <a:r>
              <a:rPr lang="de-DE" dirty="0"/>
              <a:t>Bedenken Sie, dass es um das konkrete Handeln geht. Also um die Frage: Was kann eine Lehrkraft tun, um die eigene Präsenz zu erhöhen?</a:t>
            </a:r>
          </a:p>
          <a:p>
            <a:pPr lvl="1"/>
            <a:r>
              <a:rPr lang="de-DE" b="1" dirty="0"/>
              <a:t>Stellen Sie den Transfer für Ihre Schule her, was sind die Konsequenzen für Ihr System?</a:t>
            </a:r>
          </a:p>
          <a:p>
            <a:r>
              <a:rPr lang="de-DE" dirty="0"/>
              <a:t>Nach 30 Minuten treffen sich alle, die denselben Abschnitt gelesen haben und tauschen sich aus</a:t>
            </a:r>
          </a:p>
          <a:p>
            <a:pPr lvl="1"/>
            <a:r>
              <a:rPr lang="de-DE" dirty="0"/>
              <a:t>Halten Sie dabei die relevanten Präsenzaspekte als Gruppenergebnis so fest, dass Sie es anschließend im Plenum vorstellen können</a:t>
            </a:r>
          </a:p>
        </p:txBody>
      </p:sp>
      <p:grpSp>
        <p:nvGrpSpPr>
          <p:cNvPr id="5" name="Gruppieren 4"/>
          <p:cNvGrpSpPr/>
          <p:nvPr/>
        </p:nvGrpSpPr>
        <p:grpSpPr>
          <a:xfrm>
            <a:off x="7451450" y="71717"/>
            <a:ext cx="1620000" cy="360000"/>
            <a:chOff x="939450" y="1084951"/>
            <a:chExt cx="1843165" cy="1474532"/>
          </a:xfrm>
        </p:grpSpPr>
        <p:sp>
          <p:nvSpPr>
            <p:cNvPr id="6" name="Abgerundetes Rechteck 5"/>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378262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Ergebnisse</a:t>
            </a:r>
            <a:br>
              <a:rPr lang="de-DE" dirty="0"/>
            </a:br>
            <a:r>
              <a:rPr lang="de-DE" dirty="0"/>
              <a:t>Gruppe 1</a:t>
            </a:r>
          </a:p>
        </p:txBody>
      </p:sp>
      <p:pic>
        <p:nvPicPr>
          <p:cNvPr id="4" name="Grafik 3"/>
          <p:cNvPicPr>
            <a:picLocks noChangeAspect="1"/>
          </p:cNvPicPr>
          <p:nvPr/>
        </p:nvPicPr>
        <p:blipFill rotWithShape="1">
          <a:blip r:embed="rId2"/>
          <a:srcRect l="12616" t="10994" r="14333" b="9744"/>
          <a:stretch/>
        </p:blipFill>
        <p:spPr>
          <a:xfrm>
            <a:off x="4572000" y="130628"/>
            <a:ext cx="4457758" cy="6009899"/>
          </a:xfrm>
          <a:prstGeom prst="rect">
            <a:avLst/>
          </a:prstGeom>
        </p:spPr>
      </p:pic>
      <p:grpSp>
        <p:nvGrpSpPr>
          <p:cNvPr id="5" name="Gruppieren 4"/>
          <p:cNvGrpSpPr/>
          <p:nvPr/>
        </p:nvGrpSpPr>
        <p:grpSpPr>
          <a:xfrm>
            <a:off x="82460" y="71717"/>
            <a:ext cx="1620000" cy="360000"/>
            <a:chOff x="939450" y="1084951"/>
            <a:chExt cx="1843165" cy="1474532"/>
          </a:xfrm>
        </p:grpSpPr>
        <p:sp>
          <p:nvSpPr>
            <p:cNvPr id="6" name="Abgerundetes Rechteck 5"/>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1047139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Ergebnisse</a:t>
            </a:r>
            <a:br>
              <a:rPr lang="de-DE" dirty="0"/>
            </a:br>
            <a:r>
              <a:rPr lang="de-DE" dirty="0"/>
              <a:t>Gruppe 2</a:t>
            </a:r>
          </a:p>
        </p:txBody>
      </p:sp>
      <p:pic>
        <p:nvPicPr>
          <p:cNvPr id="4" name="Grafik 3"/>
          <p:cNvPicPr>
            <a:picLocks noChangeAspect="1"/>
          </p:cNvPicPr>
          <p:nvPr/>
        </p:nvPicPr>
        <p:blipFill rotWithShape="1">
          <a:blip r:embed="rId2"/>
          <a:srcRect l="12616" t="10994" r="14333" b="9744"/>
          <a:stretch/>
        </p:blipFill>
        <p:spPr>
          <a:xfrm>
            <a:off x="4572000" y="130628"/>
            <a:ext cx="4457758" cy="6009899"/>
          </a:xfrm>
          <a:prstGeom prst="rect">
            <a:avLst/>
          </a:prstGeom>
        </p:spPr>
      </p:pic>
      <p:grpSp>
        <p:nvGrpSpPr>
          <p:cNvPr id="5" name="Gruppieren 4"/>
          <p:cNvGrpSpPr/>
          <p:nvPr/>
        </p:nvGrpSpPr>
        <p:grpSpPr>
          <a:xfrm>
            <a:off x="82460" y="71717"/>
            <a:ext cx="1620000" cy="360000"/>
            <a:chOff x="939450" y="1084951"/>
            <a:chExt cx="1843165" cy="1474532"/>
          </a:xfrm>
        </p:grpSpPr>
        <p:sp>
          <p:nvSpPr>
            <p:cNvPr id="6" name="Abgerundetes Rechteck 5"/>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2128300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Ergebnisse</a:t>
            </a:r>
            <a:br>
              <a:rPr lang="de-DE" dirty="0"/>
            </a:br>
            <a:r>
              <a:rPr lang="de-DE" dirty="0"/>
              <a:t>Gruppe 3</a:t>
            </a:r>
          </a:p>
        </p:txBody>
      </p:sp>
      <p:pic>
        <p:nvPicPr>
          <p:cNvPr id="4" name="Grafik 3"/>
          <p:cNvPicPr>
            <a:picLocks noChangeAspect="1"/>
          </p:cNvPicPr>
          <p:nvPr/>
        </p:nvPicPr>
        <p:blipFill rotWithShape="1">
          <a:blip r:embed="rId2"/>
          <a:srcRect l="12616" t="10994" r="14333" b="9744"/>
          <a:stretch/>
        </p:blipFill>
        <p:spPr>
          <a:xfrm>
            <a:off x="4572000" y="130628"/>
            <a:ext cx="4457758" cy="6009899"/>
          </a:xfrm>
          <a:prstGeom prst="rect">
            <a:avLst/>
          </a:prstGeom>
        </p:spPr>
      </p:pic>
      <p:grpSp>
        <p:nvGrpSpPr>
          <p:cNvPr id="5" name="Gruppieren 4"/>
          <p:cNvGrpSpPr/>
          <p:nvPr/>
        </p:nvGrpSpPr>
        <p:grpSpPr>
          <a:xfrm>
            <a:off x="82460" y="71717"/>
            <a:ext cx="1620000" cy="360000"/>
            <a:chOff x="939450" y="1084951"/>
            <a:chExt cx="1843165" cy="1474532"/>
          </a:xfrm>
        </p:grpSpPr>
        <p:sp>
          <p:nvSpPr>
            <p:cNvPr id="6" name="Abgerundetes Rechteck 5"/>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4024408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Ergebnisse</a:t>
            </a:r>
            <a:br>
              <a:rPr lang="de-DE" dirty="0"/>
            </a:br>
            <a:r>
              <a:rPr lang="de-DE" dirty="0"/>
              <a:t>Gruppe 4</a:t>
            </a:r>
          </a:p>
        </p:txBody>
      </p:sp>
      <p:pic>
        <p:nvPicPr>
          <p:cNvPr id="4" name="Grafik 3"/>
          <p:cNvPicPr>
            <a:picLocks noChangeAspect="1"/>
          </p:cNvPicPr>
          <p:nvPr/>
        </p:nvPicPr>
        <p:blipFill rotWithShape="1">
          <a:blip r:embed="rId2"/>
          <a:srcRect l="12616" t="10994" r="14333" b="9744"/>
          <a:stretch/>
        </p:blipFill>
        <p:spPr>
          <a:xfrm>
            <a:off x="4572000" y="130628"/>
            <a:ext cx="4457758" cy="6009899"/>
          </a:xfrm>
          <a:prstGeom prst="rect">
            <a:avLst/>
          </a:prstGeom>
        </p:spPr>
      </p:pic>
      <p:grpSp>
        <p:nvGrpSpPr>
          <p:cNvPr id="5" name="Gruppieren 4"/>
          <p:cNvGrpSpPr/>
          <p:nvPr/>
        </p:nvGrpSpPr>
        <p:grpSpPr>
          <a:xfrm>
            <a:off x="82460" y="71717"/>
            <a:ext cx="1620000" cy="360000"/>
            <a:chOff x="939450" y="1084951"/>
            <a:chExt cx="1843165" cy="1474532"/>
          </a:xfrm>
        </p:grpSpPr>
        <p:sp>
          <p:nvSpPr>
            <p:cNvPr id="6" name="Abgerundetes Rechteck 5"/>
            <p:cNvSpPr/>
            <p:nvPr/>
          </p:nvSpPr>
          <p:spPr>
            <a:xfrm>
              <a:off x="939450" y="1084951"/>
              <a:ext cx="1843165" cy="1474532"/>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7" name="Abgerundetes Rechteck 4"/>
            <p:cNvSpPr txBox="1"/>
            <p:nvPr/>
          </p:nvSpPr>
          <p:spPr>
            <a:xfrm>
              <a:off x="982639" y="1128138"/>
              <a:ext cx="1756786"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400" kern="1200" dirty="0">
                  <a:latin typeface="Calibri" panose="020F0502020204030204" pitchFamily="34" charset="0"/>
                  <a:cs typeface="Calibri" panose="020F0502020204030204" pitchFamily="34" charset="0"/>
                </a:rPr>
                <a:t>① </a:t>
              </a:r>
              <a:r>
                <a:rPr lang="de-DE" sz="1400" kern="1200" dirty="0"/>
                <a:t>‚Neue Autorität‘</a:t>
              </a:r>
            </a:p>
          </p:txBody>
        </p:sp>
      </p:grpSp>
    </p:spTree>
    <p:extLst>
      <p:ext uri="{BB962C8B-B14F-4D97-AF65-F5344CB8AC3E}">
        <p14:creationId xmlns:p14="http://schemas.microsoft.com/office/powerpoint/2010/main" val="2704945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ieren 3"/>
          <p:cNvGrpSpPr/>
          <p:nvPr/>
        </p:nvGrpSpPr>
        <p:grpSpPr>
          <a:xfrm>
            <a:off x="1512000" y="1073333"/>
            <a:ext cx="6120000" cy="4716000"/>
            <a:chOff x="3021767" y="966"/>
            <a:chExt cx="1843489" cy="1474532"/>
          </a:xfrm>
        </p:grpSpPr>
        <p:sp>
          <p:nvSpPr>
            <p:cNvPr id="5" name="Abgerundetes Rechteck 4"/>
            <p:cNvSpPr/>
            <p:nvPr/>
          </p:nvSpPr>
          <p:spPr>
            <a:xfrm>
              <a:off x="3021767" y="966"/>
              <a:ext cx="1843165" cy="1474532"/>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6" name="Abgerundetes Rechteck 4"/>
            <p:cNvSpPr txBox="1"/>
            <p:nvPr/>
          </p:nvSpPr>
          <p:spPr>
            <a:xfrm>
              <a:off x="3064955" y="44153"/>
              <a:ext cx="1800301"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6600" kern="1200" dirty="0">
                  <a:latin typeface="Calibri" panose="020F0502020204030204" pitchFamily="34" charset="0"/>
                  <a:cs typeface="Calibri" panose="020F0502020204030204" pitchFamily="34" charset="0"/>
                </a:rPr>
                <a:t>②</a:t>
              </a:r>
            </a:p>
            <a:p>
              <a:pPr lvl="0" algn="ctr" defTabSz="844550">
                <a:lnSpc>
                  <a:spcPct val="90000"/>
                </a:lnSpc>
                <a:spcBef>
                  <a:spcPct val="0"/>
                </a:spcBef>
                <a:spcAft>
                  <a:spcPct val="35000"/>
                </a:spcAft>
              </a:pPr>
              <a:r>
                <a:rPr lang="de-DE" sz="6600" kern="1200" dirty="0" err="1"/>
                <a:t>Classroom</a:t>
              </a:r>
              <a:r>
                <a:rPr lang="de-DE" sz="6600" kern="1200" dirty="0"/>
                <a:t> Management</a:t>
              </a:r>
            </a:p>
          </p:txBody>
        </p:sp>
      </p:grpSp>
    </p:spTree>
    <p:extLst>
      <p:ext uri="{BB962C8B-B14F-4D97-AF65-F5344CB8AC3E}">
        <p14:creationId xmlns:p14="http://schemas.microsoft.com/office/powerpoint/2010/main" val="10899824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Was ist Classroom Management?</a:t>
            </a:r>
          </a:p>
        </p:txBody>
      </p:sp>
      <p:grpSp>
        <p:nvGrpSpPr>
          <p:cNvPr id="4" name="Gruppieren 3"/>
          <p:cNvGrpSpPr/>
          <p:nvPr/>
        </p:nvGrpSpPr>
        <p:grpSpPr>
          <a:xfrm>
            <a:off x="7450181" y="74949"/>
            <a:ext cx="1620000" cy="360000"/>
            <a:chOff x="3021767" y="966"/>
            <a:chExt cx="1843489" cy="1474532"/>
          </a:xfrm>
        </p:grpSpPr>
        <p:sp>
          <p:nvSpPr>
            <p:cNvPr id="5" name="Abgerundetes Rechteck 4"/>
            <p:cNvSpPr/>
            <p:nvPr/>
          </p:nvSpPr>
          <p:spPr>
            <a:xfrm>
              <a:off x="3021767" y="966"/>
              <a:ext cx="1843165" cy="1474532"/>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6" name="Abgerundetes Rechteck 4"/>
            <p:cNvSpPr txBox="1"/>
            <p:nvPr/>
          </p:nvSpPr>
          <p:spPr>
            <a:xfrm>
              <a:off x="3064955" y="44153"/>
              <a:ext cx="1800301"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000" kern="1200" dirty="0">
                  <a:latin typeface="Calibri" panose="020F0502020204030204" pitchFamily="34" charset="0"/>
                  <a:cs typeface="Calibri" panose="020F0502020204030204" pitchFamily="34" charset="0"/>
                </a:rPr>
                <a:t>② </a:t>
              </a:r>
              <a:r>
                <a:rPr lang="de-DE" sz="1000" kern="1200" dirty="0" err="1"/>
                <a:t>Classroom</a:t>
              </a:r>
              <a:r>
                <a:rPr lang="de-DE" sz="1000" kern="1200" dirty="0"/>
                <a:t> Management</a:t>
              </a:r>
            </a:p>
          </p:txBody>
        </p:sp>
      </p:grpSp>
      <p:sp>
        <p:nvSpPr>
          <p:cNvPr id="8" name="Inhaltsplatzhalter 7">
            <a:extLst>
              <a:ext uri="{FF2B5EF4-FFF2-40B4-BE49-F238E27FC236}">
                <a16:creationId xmlns:a16="http://schemas.microsoft.com/office/drawing/2014/main" id="{7CA68059-67D8-3946-ACF6-879B9C089B29}"/>
              </a:ext>
            </a:extLst>
          </p:cNvPr>
          <p:cNvSpPr txBox="1">
            <a:spLocks noGrp="1"/>
          </p:cNvSpPr>
          <p:nvPr>
            <p:ph idx="1"/>
          </p:nvPr>
        </p:nvSpPr>
        <p:spPr>
          <a:xfrm>
            <a:off x="628650" y="1825625"/>
            <a:ext cx="7886700" cy="3672800"/>
          </a:xfrm>
          <a:prstGeom prst="rect">
            <a:avLst/>
          </a:prstGeom>
          <a:noFill/>
        </p:spPr>
        <p:txBody>
          <a:bodyPr wrap="square" rtlCol="0">
            <a:spAutoFit/>
          </a:bodyPr>
          <a:lstStyle/>
          <a:p>
            <a:pPr marL="0" indent="0">
              <a:buNone/>
            </a:pPr>
            <a:r>
              <a:rPr lang="de-DE" sz="2400" dirty="0"/>
              <a:t>Wikipedia hilft...</a:t>
            </a:r>
          </a:p>
          <a:p>
            <a:r>
              <a:rPr lang="de-DE" sz="2400" dirty="0"/>
              <a:t>„Classroom Management ist ein Begriff aus dem Schulwesen. Derzeit gibt es keine einheitliche deutsche Übersetzung des Begriffs, häufig wird er mit Klassenführung, Unterrichtsführung, Unterrichtsmanagement oder Klassenorganisation übersetzt.“</a:t>
            </a:r>
          </a:p>
          <a:p>
            <a:r>
              <a:rPr lang="de-DE" sz="2400" dirty="0"/>
              <a:t>Definition: CM ist eine Sammlung von „Techniken und Strategien, die von Lehrkräften eingesetzt werden, um Ordnung aufrecht zu erhalten, Lernmotivation der Schüler zu fördern sowie mit Problemen umzugehen.“ </a:t>
            </a:r>
          </a:p>
        </p:txBody>
      </p:sp>
    </p:spTree>
    <p:extLst>
      <p:ext uri="{BB962C8B-B14F-4D97-AF65-F5344CB8AC3E}">
        <p14:creationId xmlns:p14="http://schemas.microsoft.com/office/powerpoint/2010/main" val="1715453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Was ist Classroom Management?</a:t>
            </a:r>
          </a:p>
        </p:txBody>
      </p:sp>
      <p:grpSp>
        <p:nvGrpSpPr>
          <p:cNvPr id="4" name="Gruppieren 3"/>
          <p:cNvGrpSpPr/>
          <p:nvPr/>
        </p:nvGrpSpPr>
        <p:grpSpPr>
          <a:xfrm>
            <a:off x="7450181" y="74949"/>
            <a:ext cx="1620000" cy="360000"/>
            <a:chOff x="3021767" y="966"/>
            <a:chExt cx="1843489" cy="1474532"/>
          </a:xfrm>
        </p:grpSpPr>
        <p:sp>
          <p:nvSpPr>
            <p:cNvPr id="5" name="Abgerundetes Rechteck 4"/>
            <p:cNvSpPr/>
            <p:nvPr/>
          </p:nvSpPr>
          <p:spPr>
            <a:xfrm>
              <a:off x="3021767" y="966"/>
              <a:ext cx="1843165" cy="1474532"/>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6" name="Abgerundetes Rechteck 4"/>
            <p:cNvSpPr txBox="1"/>
            <p:nvPr/>
          </p:nvSpPr>
          <p:spPr>
            <a:xfrm>
              <a:off x="3064955" y="44153"/>
              <a:ext cx="1800301"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000" kern="1200" dirty="0">
                  <a:latin typeface="Calibri" panose="020F0502020204030204" pitchFamily="34" charset="0"/>
                  <a:cs typeface="Calibri" panose="020F0502020204030204" pitchFamily="34" charset="0"/>
                </a:rPr>
                <a:t>② </a:t>
              </a:r>
              <a:r>
                <a:rPr lang="de-DE" sz="1000" kern="1200" dirty="0" err="1"/>
                <a:t>Classroom</a:t>
              </a:r>
              <a:r>
                <a:rPr lang="de-DE" sz="1000" kern="1200" dirty="0"/>
                <a:t> Management</a:t>
              </a:r>
            </a:p>
          </p:txBody>
        </p:sp>
      </p:grpSp>
      <p:sp>
        <p:nvSpPr>
          <p:cNvPr id="8" name="Inhaltsplatzhalter 7">
            <a:extLst>
              <a:ext uri="{FF2B5EF4-FFF2-40B4-BE49-F238E27FC236}">
                <a16:creationId xmlns:a16="http://schemas.microsoft.com/office/drawing/2014/main" id="{7CA68059-67D8-3946-ACF6-879B9C089B29}"/>
              </a:ext>
            </a:extLst>
          </p:cNvPr>
          <p:cNvSpPr txBox="1">
            <a:spLocks noGrp="1"/>
          </p:cNvSpPr>
          <p:nvPr>
            <p:ph idx="1"/>
          </p:nvPr>
        </p:nvSpPr>
        <p:spPr>
          <a:xfrm>
            <a:off x="628650" y="1825625"/>
            <a:ext cx="7886700" cy="3421962"/>
          </a:xfrm>
          <a:prstGeom prst="rect">
            <a:avLst/>
          </a:prstGeom>
          <a:noFill/>
        </p:spPr>
        <p:txBody>
          <a:bodyPr wrap="square" rtlCol="0">
            <a:spAutoFit/>
          </a:bodyPr>
          <a:lstStyle/>
          <a:p>
            <a:r>
              <a:rPr lang="de-DE" dirty="0"/>
              <a:t>CM gilt als eine der effektivsten Methoden bei Unterrichtsstörungen</a:t>
            </a:r>
          </a:p>
          <a:p>
            <a:r>
              <a:rPr lang="de-DE" dirty="0"/>
              <a:t>Carolyn M. </a:t>
            </a:r>
            <a:r>
              <a:rPr lang="de-DE" dirty="0" err="1"/>
              <a:t>Evertson</a:t>
            </a:r>
            <a:r>
              <a:rPr lang="de-DE" dirty="0"/>
              <a:t> &amp; Edmund T. Emmer (2009)</a:t>
            </a:r>
          </a:p>
          <a:p>
            <a:pPr lvl="1"/>
            <a:r>
              <a:rPr lang="de-DE" dirty="0"/>
              <a:t>11 Kriterien effektiven Classroom Managements</a:t>
            </a:r>
          </a:p>
          <a:p>
            <a:pPr lvl="2"/>
            <a:r>
              <a:rPr lang="de-DE" dirty="0"/>
              <a:t>9 proaktive Strategien</a:t>
            </a:r>
          </a:p>
          <a:p>
            <a:pPr lvl="2"/>
            <a:r>
              <a:rPr lang="de-DE" dirty="0"/>
              <a:t>2 reaktive Strategien</a:t>
            </a:r>
          </a:p>
          <a:p>
            <a:r>
              <a:rPr lang="de-DE" dirty="0"/>
              <a:t>proaktives/präventives Handeln ist wichtiger und effektiver</a:t>
            </a:r>
          </a:p>
        </p:txBody>
      </p:sp>
    </p:spTree>
    <p:extLst>
      <p:ext uri="{BB962C8B-B14F-4D97-AF65-F5344CB8AC3E}">
        <p14:creationId xmlns:p14="http://schemas.microsoft.com/office/powerpoint/2010/main" val="33417814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9100FF-2086-644B-AA13-CB37EBB8D025}"/>
              </a:ext>
            </a:extLst>
          </p:cNvPr>
          <p:cNvSpPr>
            <a:spLocks noGrp="1"/>
          </p:cNvSpPr>
          <p:nvPr>
            <p:ph type="title"/>
          </p:nvPr>
        </p:nvSpPr>
        <p:spPr/>
        <p:txBody>
          <a:bodyPr/>
          <a:lstStyle/>
          <a:p>
            <a:r>
              <a:rPr lang="de-DE" dirty="0"/>
              <a:t>Strategien im CM</a:t>
            </a:r>
          </a:p>
        </p:txBody>
      </p:sp>
      <p:sp>
        <p:nvSpPr>
          <p:cNvPr id="3" name="Inhaltsplatzhalter 2">
            <a:extLst>
              <a:ext uri="{FF2B5EF4-FFF2-40B4-BE49-F238E27FC236}">
                <a16:creationId xmlns:a16="http://schemas.microsoft.com/office/drawing/2014/main" id="{6C5BDF70-39A8-BD47-9D9C-59352AF68835}"/>
              </a:ext>
            </a:extLst>
          </p:cNvPr>
          <p:cNvSpPr>
            <a:spLocks noGrp="1"/>
          </p:cNvSpPr>
          <p:nvPr>
            <p:ph idx="1"/>
          </p:nvPr>
        </p:nvSpPr>
        <p:spPr/>
        <p:txBody>
          <a:bodyPr>
            <a:normAutofit fontScale="92500" lnSpcReduction="20000"/>
          </a:bodyPr>
          <a:lstStyle/>
          <a:p>
            <a:r>
              <a:rPr lang="de-DE" dirty="0"/>
              <a:t>proaktiv</a:t>
            </a:r>
          </a:p>
          <a:p>
            <a:pPr lvl="1"/>
            <a:r>
              <a:rPr lang="de-DE" dirty="0"/>
              <a:t>Klassenraum vorbereiten</a:t>
            </a:r>
          </a:p>
          <a:p>
            <a:pPr lvl="1"/>
            <a:r>
              <a:rPr lang="de-DE" dirty="0"/>
              <a:t>Regeln und Verfahrensweisen planen und unterrichten</a:t>
            </a:r>
          </a:p>
          <a:p>
            <a:pPr lvl="1"/>
            <a:r>
              <a:rPr lang="de-DE" dirty="0"/>
              <a:t>Konsequenzen festlegen</a:t>
            </a:r>
          </a:p>
          <a:p>
            <a:pPr lvl="1"/>
            <a:r>
              <a:rPr lang="de-DE" dirty="0"/>
              <a:t>positives (Lern-)Klima schaffen</a:t>
            </a:r>
          </a:p>
          <a:p>
            <a:pPr lvl="1"/>
            <a:r>
              <a:rPr lang="de-DE" dirty="0"/>
              <a:t>beaufsichtigen und überwachen</a:t>
            </a:r>
          </a:p>
          <a:p>
            <a:pPr lvl="1"/>
            <a:r>
              <a:rPr lang="de-DE" dirty="0"/>
              <a:t>Unterricht angemessen vorbereiten</a:t>
            </a:r>
          </a:p>
          <a:p>
            <a:pPr lvl="1"/>
            <a:r>
              <a:rPr lang="de-DE" dirty="0"/>
              <a:t>Verantwortlichkeit der Schüler</a:t>
            </a:r>
          </a:p>
          <a:p>
            <a:pPr lvl="1"/>
            <a:r>
              <a:rPr lang="de-DE" dirty="0"/>
              <a:t>unterrichtliche Klarheit</a:t>
            </a:r>
          </a:p>
          <a:p>
            <a:pPr lvl="1"/>
            <a:r>
              <a:rPr lang="de-DE" dirty="0"/>
              <a:t>Kooperative Lernformen</a:t>
            </a:r>
          </a:p>
          <a:p>
            <a:r>
              <a:rPr lang="de-DE" dirty="0"/>
              <a:t>reaktiv</a:t>
            </a:r>
          </a:p>
          <a:p>
            <a:pPr lvl="1"/>
            <a:r>
              <a:rPr lang="de-DE" dirty="0"/>
              <a:t>unangemessenes Schülerverhalten unterbinden</a:t>
            </a:r>
          </a:p>
          <a:p>
            <a:pPr lvl="1"/>
            <a:r>
              <a:rPr lang="de-DE" dirty="0"/>
              <a:t>Strategien für potentielle Probleme</a:t>
            </a:r>
          </a:p>
        </p:txBody>
      </p:sp>
      <p:grpSp>
        <p:nvGrpSpPr>
          <p:cNvPr id="4" name="Gruppieren 3">
            <a:extLst>
              <a:ext uri="{FF2B5EF4-FFF2-40B4-BE49-F238E27FC236}">
                <a16:creationId xmlns:a16="http://schemas.microsoft.com/office/drawing/2014/main" id="{1E6B059F-34CB-E145-A6F6-803A59BC6FD9}"/>
              </a:ext>
            </a:extLst>
          </p:cNvPr>
          <p:cNvGrpSpPr/>
          <p:nvPr/>
        </p:nvGrpSpPr>
        <p:grpSpPr>
          <a:xfrm>
            <a:off x="7450181" y="74949"/>
            <a:ext cx="1620000" cy="360000"/>
            <a:chOff x="3021767" y="966"/>
            <a:chExt cx="1843489" cy="1474532"/>
          </a:xfrm>
        </p:grpSpPr>
        <p:sp>
          <p:nvSpPr>
            <p:cNvPr id="5" name="Abgerundetes Rechteck 4">
              <a:extLst>
                <a:ext uri="{FF2B5EF4-FFF2-40B4-BE49-F238E27FC236}">
                  <a16:creationId xmlns:a16="http://schemas.microsoft.com/office/drawing/2014/main" id="{F6E4A9F6-8510-C34D-8453-FD1E638CF7CA}"/>
                </a:ext>
              </a:extLst>
            </p:cNvPr>
            <p:cNvSpPr/>
            <p:nvPr/>
          </p:nvSpPr>
          <p:spPr>
            <a:xfrm>
              <a:off x="3021767" y="966"/>
              <a:ext cx="1843165" cy="1474532"/>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6" name="Abgerundetes Rechteck 4">
              <a:extLst>
                <a:ext uri="{FF2B5EF4-FFF2-40B4-BE49-F238E27FC236}">
                  <a16:creationId xmlns:a16="http://schemas.microsoft.com/office/drawing/2014/main" id="{117DC31F-F79E-964F-AAEB-240D406692C2}"/>
                </a:ext>
              </a:extLst>
            </p:cNvPr>
            <p:cNvSpPr txBox="1"/>
            <p:nvPr/>
          </p:nvSpPr>
          <p:spPr>
            <a:xfrm>
              <a:off x="3064955" y="44153"/>
              <a:ext cx="1800301"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000" kern="1200" dirty="0">
                  <a:latin typeface="Calibri" panose="020F0502020204030204" pitchFamily="34" charset="0"/>
                  <a:cs typeface="Calibri" panose="020F0502020204030204" pitchFamily="34" charset="0"/>
                </a:rPr>
                <a:t>② </a:t>
              </a:r>
              <a:r>
                <a:rPr lang="de-DE" sz="1000" kern="1200" dirty="0" err="1"/>
                <a:t>Classroom</a:t>
              </a:r>
              <a:r>
                <a:rPr lang="de-DE" sz="1000" kern="1200" dirty="0"/>
                <a:t> Management</a:t>
              </a:r>
            </a:p>
          </p:txBody>
        </p:sp>
      </p:grpSp>
    </p:spTree>
    <p:extLst>
      <p:ext uri="{BB962C8B-B14F-4D97-AF65-F5344CB8AC3E}">
        <p14:creationId xmlns:p14="http://schemas.microsoft.com/office/powerpoint/2010/main" val="37328269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C21A60D1-44B4-3E43-A139-598F90406BCC}"/>
              </a:ext>
            </a:extLst>
          </p:cNvPr>
          <p:cNvPicPr>
            <a:picLocks noChangeAspect="1"/>
          </p:cNvPicPr>
          <p:nvPr/>
        </p:nvPicPr>
        <p:blipFill>
          <a:blip r:embed="rId2"/>
          <a:stretch>
            <a:fillRect/>
          </a:stretch>
        </p:blipFill>
        <p:spPr>
          <a:xfrm>
            <a:off x="2079405" y="139700"/>
            <a:ext cx="4985190" cy="5854700"/>
          </a:xfrm>
          <a:prstGeom prst="rect">
            <a:avLst/>
          </a:prstGeom>
        </p:spPr>
      </p:pic>
    </p:spTree>
    <p:extLst>
      <p:ext uri="{BB962C8B-B14F-4D97-AF65-F5344CB8AC3E}">
        <p14:creationId xmlns:p14="http://schemas.microsoft.com/office/powerpoint/2010/main" val="25181281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07E8D8-583F-B547-BCAE-8E262E7B07FE}"/>
              </a:ext>
            </a:extLst>
          </p:cNvPr>
          <p:cNvSpPr>
            <a:spLocks noGrp="1"/>
          </p:cNvSpPr>
          <p:nvPr>
            <p:ph type="title"/>
          </p:nvPr>
        </p:nvSpPr>
        <p:spPr/>
        <p:txBody>
          <a:bodyPr/>
          <a:lstStyle/>
          <a:p>
            <a:r>
              <a:rPr lang="de-DE" dirty="0"/>
              <a:t>Die Strategien des CM hinsichtlich des Präsenzaspekts überprüfen</a:t>
            </a:r>
          </a:p>
        </p:txBody>
      </p:sp>
      <p:sp>
        <p:nvSpPr>
          <p:cNvPr id="3" name="Inhaltsplatzhalter 2">
            <a:extLst>
              <a:ext uri="{FF2B5EF4-FFF2-40B4-BE49-F238E27FC236}">
                <a16:creationId xmlns:a16="http://schemas.microsoft.com/office/drawing/2014/main" id="{E70B5BD1-22F7-554B-AD07-3F0588F1BBF2}"/>
              </a:ext>
            </a:extLst>
          </p:cNvPr>
          <p:cNvSpPr>
            <a:spLocks noGrp="1"/>
          </p:cNvSpPr>
          <p:nvPr>
            <p:ph idx="1"/>
          </p:nvPr>
        </p:nvSpPr>
        <p:spPr/>
        <p:txBody>
          <a:bodyPr/>
          <a:lstStyle/>
          <a:p>
            <a:r>
              <a:rPr lang="de-DE" dirty="0"/>
              <a:t>Nehmen Sie die Strategien des CM in den Blick.</a:t>
            </a:r>
          </a:p>
          <a:p>
            <a:r>
              <a:rPr lang="de-DE" dirty="0"/>
              <a:t>Welche Handlungsideen zur Anwendung der Strategien ergeben sich, wenn man versucht, die eigene Präsenz zu erhöhen?</a:t>
            </a:r>
          </a:p>
          <a:p>
            <a:pPr lvl="1"/>
            <a:r>
              <a:rPr lang="de-DE" dirty="0"/>
              <a:t>Im Fokus soll die Lehrkraft stehen.</a:t>
            </a:r>
          </a:p>
          <a:p>
            <a:pPr lvl="1"/>
            <a:r>
              <a:rPr lang="de-DE" dirty="0"/>
              <a:t>Es geht eher nicht darum, was man hinsichtlich Ausstattung, Absprachen, Konzepten etc. machen könnte.</a:t>
            </a:r>
          </a:p>
          <a:p>
            <a:pPr lvl="1"/>
            <a:r>
              <a:rPr lang="de-DE" dirty="0"/>
              <a:t>Nicht zu allen Kriterien werden sich Ideen finden lassen.</a:t>
            </a:r>
          </a:p>
          <a:p>
            <a:r>
              <a:rPr lang="de-DE" dirty="0"/>
              <a:t>Zeit: ca. 30 Minuten </a:t>
            </a:r>
          </a:p>
        </p:txBody>
      </p:sp>
      <p:grpSp>
        <p:nvGrpSpPr>
          <p:cNvPr id="4" name="Gruppieren 3">
            <a:extLst>
              <a:ext uri="{FF2B5EF4-FFF2-40B4-BE49-F238E27FC236}">
                <a16:creationId xmlns:a16="http://schemas.microsoft.com/office/drawing/2014/main" id="{D9EBAB5B-D19B-5843-B930-4EC0E6B9CBDE}"/>
              </a:ext>
            </a:extLst>
          </p:cNvPr>
          <p:cNvGrpSpPr/>
          <p:nvPr/>
        </p:nvGrpSpPr>
        <p:grpSpPr>
          <a:xfrm>
            <a:off x="7450181" y="74949"/>
            <a:ext cx="1620000" cy="360000"/>
            <a:chOff x="3021767" y="966"/>
            <a:chExt cx="1843489" cy="1474532"/>
          </a:xfrm>
        </p:grpSpPr>
        <p:sp>
          <p:nvSpPr>
            <p:cNvPr id="5" name="Abgerundetes Rechteck 4">
              <a:extLst>
                <a:ext uri="{FF2B5EF4-FFF2-40B4-BE49-F238E27FC236}">
                  <a16:creationId xmlns:a16="http://schemas.microsoft.com/office/drawing/2014/main" id="{BF21051A-FBBF-C248-906A-1389B7467730}"/>
                </a:ext>
              </a:extLst>
            </p:cNvPr>
            <p:cNvSpPr/>
            <p:nvPr/>
          </p:nvSpPr>
          <p:spPr>
            <a:xfrm>
              <a:off x="3021767" y="966"/>
              <a:ext cx="1843165" cy="1474532"/>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6" name="Abgerundetes Rechteck 4">
              <a:extLst>
                <a:ext uri="{FF2B5EF4-FFF2-40B4-BE49-F238E27FC236}">
                  <a16:creationId xmlns:a16="http://schemas.microsoft.com/office/drawing/2014/main" id="{3007444E-04E3-804B-9807-D53C28ACAC93}"/>
                </a:ext>
              </a:extLst>
            </p:cNvPr>
            <p:cNvSpPr txBox="1"/>
            <p:nvPr/>
          </p:nvSpPr>
          <p:spPr>
            <a:xfrm>
              <a:off x="3064955" y="44153"/>
              <a:ext cx="1800301" cy="1388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000" kern="1200" dirty="0">
                  <a:latin typeface="Calibri" panose="020F0502020204030204" pitchFamily="34" charset="0"/>
                  <a:cs typeface="Calibri" panose="020F0502020204030204" pitchFamily="34" charset="0"/>
                </a:rPr>
                <a:t>② </a:t>
              </a:r>
              <a:r>
                <a:rPr lang="de-DE" sz="1000" kern="1200" dirty="0" err="1"/>
                <a:t>Classroom</a:t>
              </a:r>
              <a:r>
                <a:rPr lang="de-DE" sz="1000" kern="1200" dirty="0"/>
                <a:t> Management</a:t>
              </a:r>
            </a:p>
          </p:txBody>
        </p:sp>
      </p:grpSp>
    </p:spTree>
    <p:extLst>
      <p:ext uri="{BB962C8B-B14F-4D97-AF65-F5344CB8AC3E}">
        <p14:creationId xmlns:p14="http://schemas.microsoft.com/office/powerpoint/2010/main" val="24174212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ieren 3"/>
          <p:cNvGrpSpPr/>
          <p:nvPr/>
        </p:nvGrpSpPr>
        <p:grpSpPr>
          <a:xfrm>
            <a:off x="1512000" y="1089000"/>
            <a:ext cx="6120000" cy="4680000"/>
            <a:chOff x="5104083" y="1084951"/>
            <a:chExt cx="1843165" cy="1474532"/>
          </a:xfrm>
        </p:grpSpPr>
        <p:sp>
          <p:nvSpPr>
            <p:cNvPr id="5" name="Abgerundetes Rechteck 4"/>
            <p:cNvSpPr/>
            <p:nvPr/>
          </p:nvSpPr>
          <p:spPr>
            <a:xfrm>
              <a:off x="5104083" y="1084951"/>
              <a:ext cx="1843165" cy="1474532"/>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6" name="Abgerundetes Rechteck 4"/>
            <p:cNvSpPr txBox="1"/>
            <p:nvPr/>
          </p:nvSpPr>
          <p:spPr>
            <a:xfrm>
              <a:off x="5147271" y="1128139"/>
              <a:ext cx="1756789" cy="13881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8000" kern="1200" dirty="0">
                  <a:latin typeface="Calibri" panose="020F0502020204030204" pitchFamily="34" charset="0"/>
                  <a:cs typeface="Calibri" panose="020F0502020204030204" pitchFamily="34" charset="0"/>
                </a:rPr>
                <a:t>③</a:t>
              </a:r>
            </a:p>
            <a:p>
              <a:pPr lvl="0" algn="ctr" defTabSz="844550">
                <a:lnSpc>
                  <a:spcPct val="90000"/>
                </a:lnSpc>
                <a:spcBef>
                  <a:spcPct val="0"/>
                </a:spcBef>
                <a:spcAft>
                  <a:spcPct val="35000"/>
                </a:spcAft>
              </a:pPr>
              <a:r>
                <a:rPr lang="de-DE" sz="8000" kern="1200" dirty="0"/>
                <a:t>R</a:t>
              </a:r>
              <a:r>
                <a:rPr lang="de-DE" sz="8000" dirty="0"/>
                <a:t>udi</a:t>
              </a:r>
              <a:r>
                <a:rPr lang="de-DE" sz="8000" kern="1200" dirty="0"/>
                <a:t> Rhode</a:t>
              </a:r>
            </a:p>
          </p:txBody>
        </p:sp>
      </p:grpSp>
    </p:spTree>
    <p:extLst>
      <p:ext uri="{BB962C8B-B14F-4D97-AF65-F5344CB8AC3E}">
        <p14:creationId xmlns:p14="http://schemas.microsoft.com/office/powerpoint/2010/main" val="4165810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Rudi Rhode</a:t>
            </a:r>
          </a:p>
        </p:txBody>
      </p:sp>
      <p:pic>
        <p:nvPicPr>
          <p:cNvPr id="8" name="Inhaltsplatzhalter 7" descr="Ein Bild, das Person, Mann, haltend, stehend enthält.&#10;&#10;Automatisch generierte Beschreibung">
            <a:extLst>
              <a:ext uri="{FF2B5EF4-FFF2-40B4-BE49-F238E27FC236}">
                <a16:creationId xmlns:a16="http://schemas.microsoft.com/office/drawing/2014/main" id="{2CC46F23-1AF4-E043-8FB8-EBAEFAD9ACB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44700" y="1421955"/>
            <a:ext cx="6766560" cy="4229100"/>
          </a:xfrm>
        </p:spPr>
      </p:pic>
      <p:grpSp>
        <p:nvGrpSpPr>
          <p:cNvPr id="4" name="Gruppieren 3"/>
          <p:cNvGrpSpPr/>
          <p:nvPr/>
        </p:nvGrpSpPr>
        <p:grpSpPr>
          <a:xfrm>
            <a:off x="7452282" y="70866"/>
            <a:ext cx="1620000" cy="360000"/>
            <a:chOff x="5104083" y="1084951"/>
            <a:chExt cx="1843165" cy="1474532"/>
          </a:xfrm>
        </p:grpSpPr>
        <p:sp>
          <p:nvSpPr>
            <p:cNvPr id="5" name="Abgerundetes Rechteck 4"/>
            <p:cNvSpPr/>
            <p:nvPr/>
          </p:nvSpPr>
          <p:spPr>
            <a:xfrm>
              <a:off x="5104083" y="1084951"/>
              <a:ext cx="1843165" cy="1474532"/>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6" name="Abgerundetes Rechteck 4"/>
            <p:cNvSpPr txBox="1"/>
            <p:nvPr/>
          </p:nvSpPr>
          <p:spPr>
            <a:xfrm>
              <a:off x="5147271" y="1128139"/>
              <a:ext cx="1756789" cy="13881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600" kern="1200" dirty="0">
                  <a:latin typeface="Calibri" panose="020F0502020204030204" pitchFamily="34" charset="0"/>
                  <a:cs typeface="Calibri" panose="020F0502020204030204" pitchFamily="34" charset="0"/>
                </a:rPr>
                <a:t>③ </a:t>
              </a:r>
              <a:r>
                <a:rPr lang="de-DE" sz="1600" kern="1200" dirty="0"/>
                <a:t>R. Rhode</a:t>
              </a:r>
            </a:p>
          </p:txBody>
        </p:sp>
      </p:grpSp>
    </p:spTree>
    <p:extLst>
      <p:ext uri="{BB962C8B-B14F-4D97-AF65-F5344CB8AC3E}">
        <p14:creationId xmlns:p14="http://schemas.microsoft.com/office/powerpoint/2010/main" val="42163117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795F3C-1DD4-8440-A658-7C53BFA7B968}"/>
              </a:ext>
            </a:extLst>
          </p:cNvPr>
          <p:cNvSpPr>
            <a:spLocks noGrp="1"/>
          </p:cNvSpPr>
          <p:nvPr>
            <p:ph type="title"/>
          </p:nvPr>
        </p:nvSpPr>
        <p:spPr/>
        <p:txBody>
          <a:bodyPr>
            <a:normAutofit/>
          </a:bodyPr>
          <a:lstStyle/>
          <a:p>
            <a:r>
              <a:rPr lang="de-DE" dirty="0"/>
              <a:t>Thesen </a:t>
            </a:r>
            <a:r>
              <a:rPr lang="de-DE" sz="3200" dirty="0"/>
              <a:t>von</a:t>
            </a:r>
            <a:r>
              <a:rPr lang="de-DE" dirty="0"/>
              <a:t> Rudi Rhode </a:t>
            </a:r>
            <a:r>
              <a:rPr lang="de-DE" sz="3200" dirty="0"/>
              <a:t>aus „Wenn Nervensägen an unseren Nerven sägen“</a:t>
            </a:r>
            <a:endParaRPr lang="de-DE" dirty="0"/>
          </a:p>
        </p:txBody>
      </p:sp>
      <p:sp>
        <p:nvSpPr>
          <p:cNvPr id="3" name="Inhaltsplatzhalter 2">
            <a:extLst>
              <a:ext uri="{FF2B5EF4-FFF2-40B4-BE49-F238E27FC236}">
                <a16:creationId xmlns:a16="http://schemas.microsoft.com/office/drawing/2014/main" id="{74B917DC-49E2-DC40-8BD8-69BD31F0B484}"/>
              </a:ext>
            </a:extLst>
          </p:cNvPr>
          <p:cNvSpPr>
            <a:spLocks noGrp="1"/>
          </p:cNvSpPr>
          <p:nvPr>
            <p:ph idx="1"/>
          </p:nvPr>
        </p:nvSpPr>
        <p:spPr>
          <a:xfrm>
            <a:off x="628650" y="1825625"/>
            <a:ext cx="8324850" cy="4251325"/>
          </a:xfrm>
        </p:spPr>
        <p:txBody>
          <a:bodyPr>
            <a:normAutofit fontScale="70000" lnSpcReduction="20000"/>
          </a:bodyPr>
          <a:lstStyle/>
          <a:p>
            <a:r>
              <a:rPr lang="de-DE" dirty="0"/>
              <a:t>Ein jammernder Unterton bei einer Grenzziehung signalisiert Schwäche und Unsicherheit.</a:t>
            </a:r>
          </a:p>
          <a:p>
            <a:r>
              <a:rPr lang="de-DE" dirty="0"/>
              <a:t>Eine Begründung macht die Grenzziehung nachvollziehbar und einsichtig.</a:t>
            </a:r>
          </a:p>
          <a:p>
            <a:r>
              <a:rPr lang="de-DE" dirty="0"/>
              <a:t>Eine nicht begründete Grenzziehung produziert Frustration, Widerstand und Kampf. </a:t>
            </a:r>
          </a:p>
          <a:p>
            <a:r>
              <a:rPr lang="de-DE" dirty="0"/>
              <a:t>Eine einmal begründete Grenzziehung muss im Konflikt nicht noch einmal begründet werden.</a:t>
            </a:r>
          </a:p>
          <a:p>
            <a:r>
              <a:rPr lang="de-DE" dirty="0"/>
              <a:t>Ein festes Regelwerk schafft für alle Beteiligten Handlungssicherheit und Klarheit.</a:t>
            </a:r>
          </a:p>
          <a:p>
            <a:r>
              <a:rPr lang="de-DE" dirty="0"/>
              <a:t>Eine Regel steht und fällt mit dem konsequenten Vorgehen der Verantwortlichen bei Verstößen.</a:t>
            </a:r>
          </a:p>
          <a:p>
            <a:r>
              <a:rPr lang="de-DE" dirty="0"/>
              <a:t>Wird eine Amtsautorität nicht mit persönlicher Autorität gefüllt, wird das Amt zwar bekleidet, aber nicht verkörpert.</a:t>
            </a:r>
          </a:p>
          <a:p>
            <a:r>
              <a:rPr lang="de-DE" dirty="0"/>
              <a:t>Regelverstöße stellen die ideale Möglichkeit dar, die persönliche Autorität einer Amtsperson zu testen.</a:t>
            </a:r>
          </a:p>
        </p:txBody>
      </p:sp>
      <p:grpSp>
        <p:nvGrpSpPr>
          <p:cNvPr id="4" name="Gruppieren 3">
            <a:extLst>
              <a:ext uri="{FF2B5EF4-FFF2-40B4-BE49-F238E27FC236}">
                <a16:creationId xmlns:a16="http://schemas.microsoft.com/office/drawing/2014/main" id="{5BA0B913-7F9C-504A-8D3D-F16E9144DA3F}"/>
              </a:ext>
            </a:extLst>
          </p:cNvPr>
          <p:cNvGrpSpPr/>
          <p:nvPr/>
        </p:nvGrpSpPr>
        <p:grpSpPr>
          <a:xfrm>
            <a:off x="7452282" y="70866"/>
            <a:ext cx="1620000" cy="360000"/>
            <a:chOff x="5104083" y="1084951"/>
            <a:chExt cx="1843165" cy="1474532"/>
          </a:xfrm>
        </p:grpSpPr>
        <p:sp>
          <p:nvSpPr>
            <p:cNvPr id="5" name="Abgerundetes Rechteck 4">
              <a:extLst>
                <a:ext uri="{FF2B5EF4-FFF2-40B4-BE49-F238E27FC236}">
                  <a16:creationId xmlns:a16="http://schemas.microsoft.com/office/drawing/2014/main" id="{955129E2-1ED7-224A-AF59-88BC84500C32}"/>
                </a:ext>
              </a:extLst>
            </p:cNvPr>
            <p:cNvSpPr/>
            <p:nvPr/>
          </p:nvSpPr>
          <p:spPr>
            <a:xfrm>
              <a:off x="5104083" y="1084951"/>
              <a:ext cx="1843165" cy="1474532"/>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6" name="Abgerundetes Rechteck 4">
              <a:extLst>
                <a:ext uri="{FF2B5EF4-FFF2-40B4-BE49-F238E27FC236}">
                  <a16:creationId xmlns:a16="http://schemas.microsoft.com/office/drawing/2014/main" id="{53FB61B0-FEEC-7645-A61C-0AFEED240A32}"/>
                </a:ext>
              </a:extLst>
            </p:cNvPr>
            <p:cNvSpPr txBox="1"/>
            <p:nvPr/>
          </p:nvSpPr>
          <p:spPr>
            <a:xfrm>
              <a:off x="5147271" y="1128139"/>
              <a:ext cx="1756789" cy="13881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600" kern="1200" dirty="0">
                  <a:latin typeface="Calibri" panose="020F0502020204030204" pitchFamily="34" charset="0"/>
                  <a:cs typeface="Calibri" panose="020F0502020204030204" pitchFamily="34" charset="0"/>
                </a:rPr>
                <a:t>③ </a:t>
              </a:r>
              <a:r>
                <a:rPr lang="de-DE" sz="1600" kern="1200" dirty="0"/>
                <a:t>R. Rhode</a:t>
              </a:r>
            </a:p>
          </p:txBody>
        </p:sp>
      </p:grpSp>
    </p:spTree>
    <p:extLst>
      <p:ext uri="{BB962C8B-B14F-4D97-AF65-F5344CB8AC3E}">
        <p14:creationId xmlns:p14="http://schemas.microsoft.com/office/powerpoint/2010/main" val="16560366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Rudi Rhode</a:t>
            </a:r>
          </a:p>
        </p:txBody>
      </p:sp>
      <p:sp>
        <p:nvSpPr>
          <p:cNvPr id="3" name="Inhaltsplatzhalter 2"/>
          <p:cNvSpPr>
            <a:spLocks noGrp="1"/>
          </p:cNvSpPr>
          <p:nvPr>
            <p:ph idx="1"/>
          </p:nvPr>
        </p:nvSpPr>
        <p:spPr/>
        <p:txBody>
          <a:bodyPr/>
          <a:lstStyle/>
          <a:p>
            <a:r>
              <a:rPr lang="de-DE" dirty="0"/>
              <a:t>Empfohlene Videos auf youtube.com</a:t>
            </a:r>
          </a:p>
          <a:p>
            <a:pPr lvl="1"/>
            <a:r>
              <a:rPr lang="de-DE" dirty="0"/>
              <a:t>‚Wenn Nervensägen an unseren Nerven sägen‘ Ausschnitte aus einem szenischen Vortrag (www.rudirhode.de)</a:t>
            </a:r>
          </a:p>
          <a:p>
            <a:pPr lvl="1"/>
            <a:r>
              <a:rPr lang="de-DE" dirty="0">
                <a:hlinkClick r:id="rId2"/>
              </a:rPr>
              <a:t>https://www.youtube.com/watch?v=fjOMnb2xNIM</a:t>
            </a:r>
            <a:r>
              <a:rPr lang="de-DE" dirty="0"/>
              <a:t>  </a:t>
            </a:r>
          </a:p>
          <a:p>
            <a:pPr lvl="1"/>
            <a:endParaRPr lang="de-DE" dirty="0"/>
          </a:p>
          <a:p>
            <a:pPr lvl="1"/>
            <a:r>
              <a:rPr lang="de-DE" dirty="0"/>
              <a:t>Szenischer Vortrag zur Körpersprache ‚der Körper lügt nicht‘</a:t>
            </a:r>
          </a:p>
          <a:p>
            <a:pPr lvl="1"/>
            <a:r>
              <a:rPr lang="de-DE" dirty="0">
                <a:hlinkClick r:id="rId3"/>
              </a:rPr>
              <a:t>https://www.youtube.com/watch?v=HUlv1NCcMtE</a:t>
            </a:r>
            <a:r>
              <a:rPr lang="de-DE" dirty="0"/>
              <a:t> </a:t>
            </a:r>
          </a:p>
        </p:txBody>
      </p:sp>
      <p:grpSp>
        <p:nvGrpSpPr>
          <p:cNvPr id="4" name="Gruppieren 3"/>
          <p:cNvGrpSpPr/>
          <p:nvPr/>
        </p:nvGrpSpPr>
        <p:grpSpPr>
          <a:xfrm>
            <a:off x="7452282" y="70866"/>
            <a:ext cx="1620000" cy="360000"/>
            <a:chOff x="5104083" y="1084951"/>
            <a:chExt cx="1843165" cy="1474532"/>
          </a:xfrm>
        </p:grpSpPr>
        <p:sp>
          <p:nvSpPr>
            <p:cNvPr id="5" name="Abgerundetes Rechteck 4"/>
            <p:cNvSpPr/>
            <p:nvPr/>
          </p:nvSpPr>
          <p:spPr>
            <a:xfrm>
              <a:off x="5104083" y="1084951"/>
              <a:ext cx="1843165" cy="1474532"/>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6" name="Abgerundetes Rechteck 4"/>
            <p:cNvSpPr txBox="1"/>
            <p:nvPr/>
          </p:nvSpPr>
          <p:spPr>
            <a:xfrm>
              <a:off x="5147271" y="1128139"/>
              <a:ext cx="1756789" cy="13881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195" tIns="36195" rIns="36195" bIns="36195" numCol="1" spcCol="1270" anchor="ctr" anchorCtr="0">
              <a:noAutofit/>
            </a:bodyPr>
            <a:lstStyle/>
            <a:p>
              <a:pPr lvl="0" algn="ctr" defTabSz="844550">
                <a:lnSpc>
                  <a:spcPct val="90000"/>
                </a:lnSpc>
                <a:spcBef>
                  <a:spcPct val="0"/>
                </a:spcBef>
                <a:spcAft>
                  <a:spcPct val="35000"/>
                </a:spcAft>
              </a:pPr>
              <a:r>
                <a:rPr lang="de-DE" sz="1600" kern="1200" dirty="0">
                  <a:latin typeface="Calibri" panose="020F0502020204030204" pitchFamily="34" charset="0"/>
                  <a:cs typeface="Calibri" panose="020F0502020204030204" pitchFamily="34" charset="0"/>
                </a:rPr>
                <a:t>③ </a:t>
              </a:r>
              <a:r>
                <a:rPr lang="de-DE" sz="1600" kern="1200" dirty="0"/>
                <a:t>R. Rhode</a:t>
              </a:r>
            </a:p>
          </p:txBody>
        </p:sp>
      </p:grpSp>
    </p:spTree>
    <p:extLst>
      <p:ext uri="{BB962C8B-B14F-4D97-AF65-F5344CB8AC3E}">
        <p14:creationId xmlns:p14="http://schemas.microsoft.com/office/powerpoint/2010/main" val="36653904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1835C-03DA-A440-98A9-979995F5DD01}"/>
              </a:ext>
            </a:extLst>
          </p:cNvPr>
          <p:cNvSpPr>
            <a:spLocks noGrp="1"/>
          </p:cNvSpPr>
          <p:nvPr>
            <p:ph type="title"/>
          </p:nvPr>
        </p:nvSpPr>
        <p:spPr/>
        <p:txBody>
          <a:bodyPr/>
          <a:lstStyle/>
          <a:p>
            <a:r>
              <a:rPr lang="de-DE" dirty="0"/>
              <a:t>Der Versuch einer Zusammenfassung des Workshops</a:t>
            </a:r>
          </a:p>
        </p:txBody>
      </p:sp>
      <p:sp>
        <p:nvSpPr>
          <p:cNvPr id="3" name="Inhaltsplatzhalter 2">
            <a:extLst>
              <a:ext uri="{FF2B5EF4-FFF2-40B4-BE49-F238E27FC236}">
                <a16:creationId xmlns:a16="http://schemas.microsoft.com/office/drawing/2014/main" id="{117B05C1-D07F-6B4D-884E-EA55AE5BBBA1}"/>
              </a:ext>
            </a:extLst>
          </p:cNvPr>
          <p:cNvSpPr>
            <a:spLocks noGrp="1"/>
          </p:cNvSpPr>
          <p:nvPr>
            <p:ph idx="1"/>
          </p:nvPr>
        </p:nvSpPr>
        <p:spPr/>
        <p:txBody>
          <a:bodyPr>
            <a:normAutofit fontScale="62500" lnSpcReduction="20000"/>
          </a:bodyPr>
          <a:lstStyle/>
          <a:p>
            <a:r>
              <a:rPr lang="de-DE" dirty="0"/>
              <a:t>Als Lehrkräfte haben wir zahlreiche Möglichkeiten gegenüber Schüler*innen präsent zu sein, uns Autorität zu erarbeiten und wirksam Einfluss auf die Kinder/Jugendlichen sowie ihr Verhalten zu nehmen.</a:t>
            </a:r>
          </a:p>
          <a:p>
            <a:r>
              <a:rPr lang="de-DE" dirty="0">
                <a:solidFill>
                  <a:srgbClr val="C00000"/>
                </a:solidFill>
              </a:rPr>
              <a:t>Wenn der Regelbruch eines Schülers zunächst </a:t>
            </a:r>
            <a:r>
              <a:rPr lang="de-DE" dirty="0" err="1">
                <a:solidFill>
                  <a:srgbClr val="C00000"/>
                </a:solidFill>
              </a:rPr>
              <a:t>unsanktioniert</a:t>
            </a:r>
            <a:r>
              <a:rPr lang="de-DE" dirty="0">
                <a:solidFill>
                  <a:srgbClr val="C00000"/>
                </a:solidFill>
              </a:rPr>
              <a:t> bleibt, bedeutet das keinen Gesichtsverlust der Lehrkraft.</a:t>
            </a:r>
          </a:p>
          <a:p>
            <a:r>
              <a:rPr lang="de-DE" dirty="0">
                <a:solidFill>
                  <a:srgbClr val="C00000"/>
                </a:solidFill>
              </a:rPr>
              <a:t>Präsent werden wir dadurch, dass wir anschließend kluge Wege finden, wie wir mit dem Regelbruch umgehen.</a:t>
            </a:r>
          </a:p>
          <a:p>
            <a:r>
              <a:rPr lang="de-DE" dirty="0">
                <a:solidFill>
                  <a:srgbClr val="C00000"/>
                </a:solidFill>
              </a:rPr>
              <a:t>Angekündigte Konsequenzen, die nicht vollzogen wird, machen uns </a:t>
            </a:r>
            <a:r>
              <a:rPr lang="de-DE" dirty="0" err="1">
                <a:solidFill>
                  <a:srgbClr val="C00000"/>
                </a:solidFill>
              </a:rPr>
              <a:t>unpräsent</a:t>
            </a:r>
            <a:r>
              <a:rPr lang="de-DE" dirty="0">
                <a:solidFill>
                  <a:srgbClr val="C00000"/>
                </a:solidFill>
              </a:rPr>
              <a:t>.</a:t>
            </a:r>
          </a:p>
          <a:p>
            <a:r>
              <a:rPr lang="de-DE" dirty="0">
                <a:solidFill>
                  <a:schemeClr val="accent6"/>
                </a:solidFill>
              </a:rPr>
              <a:t>Regelbrüche, die </a:t>
            </a:r>
            <a:r>
              <a:rPr lang="de-DE" dirty="0" err="1">
                <a:solidFill>
                  <a:schemeClr val="accent6"/>
                </a:solidFill>
              </a:rPr>
              <a:t>unsanktioniert</a:t>
            </a:r>
            <a:r>
              <a:rPr lang="de-DE" dirty="0">
                <a:solidFill>
                  <a:schemeClr val="accent6"/>
                </a:solidFill>
              </a:rPr>
              <a:t> bleiben, gelten als akzeptiert.</a:t>
            </a:r>
          </a:p>
          <a:p>
            <a:r>
              <a:rPr lang="de-DE" dirty="0">
                <a:solidFill>
                  <a:schemeClr val="accent6"/>
                </a:solidFill>
              </a:rPr>
              <a:t>Schon die Rückmeldung an die Schüler*innen, dass ein Verhalten unsere Missbilligung findet, macht uns präsent.</a:t>
            </a:r>
          </a:p>
          <a:p>
            <a:r>
              <a:rPr lang="de-DE" dirty="0">
                <a:solidFill>
                  <a:schemeClr val="accent2"/>
                </a:solidFill>
              </a:rPr>
              <a:t>Regelverstöße, auf die wir statusmäßig unangemessen reagieren, schaden unserer Präsenz (Weichei oder überautoritär).</a:t>
            </a:r>
          </a:p>
          <a:p>
            <a:r>
              <a:rPr lang="de-DE" dirty="0">
                <a:solidFill>
                  <a:schemeClr val="accent1"/>
                </a:solidFill>
              </a:rPr>
              <a:t>Wir erhöhen unsere Präsenz, wenn wir die Beziehung zu unseren Schüler*innen pflegen (99 </a:t>
            </a:r>
            <a:r>
              <a:rPr lang="de-DE" dirty="0" err="1">
                <a:solidFill>
                  <a:schemeClr val="accent1"/>
                </a:solidFill>
              </a:rPr>
              <a:t>things</a:t>
            </a:r>
            <a:r>
              <a:rPr lang="de-DE" dirty="0">
                <a:solidFill>
                  <a:schemeClr val="accent1"/>
                </a:solidFill>
              </a:rPr>
              <a:t>...). Das verschafft uns Zugang, in Krisensituationen. </a:t>
            </a:r>
          </a:p>
        </p:txBody>
      </p:sp>
    </p:spTree>
    <p:extLst>
      <p:ext uri="{BB962C8B-B14F-4D97-AF65-F5344CB8AC3E}">
        <p14:creationId xmlns:p14="http://schemas.microsoft.com/office/powerpoint/2010/main" val="39410637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D2B323-F977-5B4D-B9A5-38B96D72BBF5}"/>
              </a:ext>
            </a:extLst>
          </p:cNvPr>
          <p:cNvSpPr>
            <a:spLocks noGrp="1"/>
          </p:cNvSpPr>
          <p:nvPr>
            <p:ph type="title"/>
          </p:nvPr>
        </p:nvSpPr>
        <p:spPr/>
        <p:txBody>
          <a:bodyPr/>
          <a:lstStyle/>
          <a:p>
            <a:r>
              <a:rPr lang="de-DE" dirty="0"/>
              <a:t>Abschluss</a:t>
            </a:r>
          </a:p>
        </p:txBody>
      </p:sp>
      <p:sp>
        <p:nvSpPr>
          <p:cNvPr id="3" name="Inhaltsplatzhalter 2">
            <a:extLst>
              <a:ext uri="{FF2B5EF4-FFF2-40B4-BE49-F238E27FC236}">
                <a16:creationId xmlns:a16="http://schemas.microsoft.com/office/drawing/2014/main" id="{F00CBCF7-15C4-A142-A5D6-C6D39AD49346}"/>
              </a:ext>
            </a:extLst>
          </p:cNvPr>
          <p:cNvSpPr>
            <a:spLocks noGrp="1"/>
          </p:cNvSpPr>
          <p:nvPr>
            <p:ph idx="1"/>
          </p:nvPr>
        </p:nvSpPr>
        <p:spPr/>
        <p:txBody>
          <a:bodyPr>
            <a:normAutofit fontScale="92500" lnSpcReduction="20000"/>
          </a:bodyPr>
          <a:lstStyle/>
          <a:p>
            <a:pPr marL="0" indent="0" algn="ctr">
              <a:buNone/>
            </a:pPr>
            <a:r>
              <a:rPr lang="de-DE" sz="38200" dirty="0">
                <a:solidFill>
                  <a:srgbClr val="C00000"/>
                </a:solidFill>
              </a:rPr>
              <a:t>? !</a:t>
            </a:r>
          </a:p>
        </p:txBody>
      </p:sp>
    </p:spTree>
    <p:extLst>
      <p:ext uri="{BB962C8B-B14F-4D97-AF65-F5344CB8AC3E}">
        <p14:creationId xmlns:p14="http://schemas.microsoft.com/office/powerpoint/2010/main" val="7106392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AAB071-D52A-D64C-9939-B57009703E59}"/>
              </a:ext>
            </a:extLst>
          </p:cNvPr>
          <p:cNvSpPr>
            <a:spLocks noGrp="1"/>
          </p:cNvSpPr>
          <p:nvPr>
            <p:ph type="title"/>
          </p:nvPr>
        </p:nvSpPr>
        <p:spPr/>
        <p:txBody>
          <a:bodyPr/>
          <a:lstStyle/>
          <a:p>
            <a:r>
              <a:rPr lang="de-DE" dirty="0"/>
              <a:t>Literatur</a:t>
            </a:r>
          </a:p>
        </p:txBody>
      </p:sp>
      <p:sp>
        <p:nvSpPr>
          <p:cNvPr id="3" name="Inhaltsplatzhalter 2">
            <a:extLst>
              <a:ext uri="{FF2B5EF4-FFF2-40B4-BE49-F238E27FC236}">
                <a16:creationId xmlns:a16="http://schemas.microsoft.com/office/drawing/2014/main" id="{FD76533A-480F-B941-BAEB-227D349EC732}"/>
              </a:ext>
            </a:extLst>
          </p:cNvPr>
          <p:cNvSpPr>
            <a:spLocks noGrp="1"/>
          </p:cNvSpPr>
          <p:nvPr>
            <p:ph idx="1"/>
          </p:nvPr>
        </p:nvSpPr>
        <p:spPr>
          <a:xfrm>
            <a:off x="628650" y="1517905"/>
            <a:ext cx="7886700" cy="4559046"/>
          </a:xfrm>
        </p:spPr>
        <p:txBody>
          <a:bodyPr>
            <a:normAutofit fontScale="55000" lnSpcReduction="20000"/>
          </a:bodyPr>
          <a:lstStyle/>
          <a:p>
            <a:r>
              <a:rPr lang="de-DE" dirty="0"/>
              <a:t>Neue Autorität</a:t>
            </a:r>
          </a:p>
          <a:p>
            <a:pPr lvl="1"/>
            <a:r>
              <a:rPr lang="de-DE" dirty="0"/>
              <a:t>Stärke statt Macht: Neue Autorität in Familie, Schule und Gemeinde (Haim Omer &amp; </a:t>
            </a:r>
            <a:r>
              <a:rPr lang="de-DE" dirty="0" err="1"/>
              <a:t>Arist</a:t>
            </a:r>
            <a:r>
              <a:rPr lang="de-DE" dirty="0"/>
              <a:t> v. Schlippe)</a:t>
            </a:r>
          </a:p>
          <a:p>
            <a:pPr lvl="1"/>
            <a:r>
              <a:rPr lang="de-DE" dirty="0"/>
              <a:t>„Neue Autorität" in der Schule: Präsenz und Beziehung im Schulalltag (Spickzettel für Lehrer) (Martin </a:t>
            </a:r>
            <a:r>
              <a:rPr lang="de-DE" dirty="0" err="1"/>
              <a:t>Lemme</a:t>
            </a:r>
            <a:r>
              <a:rPr lang="de-DE" dirty="0"/>
              <a:t> &amp; Bruno Körner)</a:t>
            </a:r>
          </a:p>
          <a:p>
            <a:pPr lvl="1"/>
            <a:r>
              <a:rPr lang="de-DE" dirty="0"/>
              <a:t>Raus aus der Ohnmacht. Das Konzept Neue Autorität für die schulische Praxis (Haim Omer &amp; Regina Haller)</a:t>
            </a:r>
          </a:p>
          <a:p>
            <a:pPr lvl="1"/>
            <a:r>
              <a:rPr lang="de-DE" dirty="0"/>
              <a:t>Autorität durch Beziehung. Die Praxis des gewaltlosen Widerstands in der Erziehung (Haim Omer &amp; </a:t>
            </a:r>
            <a:r>
              <a:rPr lang="de-DE" dirty="0" err="1"/>
              <a:t>Arist</a:t>
            </a:r>
            <a:r>
              <a:rPr lang="de-DE" dirty="0"/>
              <a:t> von Schlippe)</a:t>
            </a:r>
          </a:p>
          <a:p>
            <a:r>
              <a:rPr lang="de-DE" dirty="0"/>
              <a:t>Classroom Management</a:t>
            </a:r>
          </a:p>
          <a:p>
            <a:pPr lvl="1"/>
            <a:r>
              <a:rPr lang="de-DE" dirty="0"/>
              <a:t>Förderung in der schulischen Eingangsstufe (</a:t>
            </a:r>
            <a:r>
              <a:rPr lang="de-DE" dirty="0" err="1"/>
              <a:t>Hartke</a:t>
            </a:r>
            <a:r>
              <a:rPr lang="de-DE" dirty="0"/>
              <a:t>, Koch, Diehl). Hierin: </a:t>
            </a:r>
            <a:r>
              <a:rPr lang="de-DE" dirty="0" err="1"/>
              <a:t>Th</a:t>
            </a:r>
            <a:r>
              <a:rPr lang="de-DE" dirty="0"/>
              <a:t>. Hennemann &amp; C. Hillenbrand, Klassenführung – Classroom Management</a:t>
            </a:r>
          </a:p>
          <a:p>
            <a:pPr lvl="1"/>
            <a:r>
              <a:rPr lang="de-DE" dirty="0"/>
              <a:t>Classroom Management </a:t>
            </a:r>
            <a:r>
              <a:rPr lang="de-DE" dirty="0" err="1"/>
              <a:t>for</a:t>
            </a:r>
            <a:r>
              <a:rPr lang="de-DE" dirty="0"/>
              <a:t> </a:t>
            </a:r>
            <a:r>
              <a:rPr lang="de-DE" dirty="0" err="1"/>
              <a:t>Elementary</a:t>
            </a:r>
            <a:r>
              <a:rPr lang="de-DE" dirty="0"/>
              <a:t> </a:t>
            </a:r>
            <a:r>
              <a:rPr lang="de-DE" dirty="0" err="1"/>
              <a:t>Teachers</a:t>
            </a:r>
            <a:r>
              <a:rPr lang="de-DE" dirty="0"/>
              <a:t> und Classroom Management </a:t>
            </a:r>
            <a:r>
              <a:rPr lang="de-DE" dirty="0" err="1"/>
              <a:t>for</a:t>
            </a:r>
            <a:r>
              <a:rPr lang="de-DE" dirty="0"/>
              <a:t> </a:t>
            </a:r>
            <a:r>
              <a:rPr lang="de-DE" dirty="0" err="1"/>
              <a:t>Middle</a:t>
            </a:r>
            <a:r>
              <a:rPr lang="de-DE" dirty="0"/>
              <a:t> </a:t>
            </a:r>
            <a:r>
              <a:rPr lang="de-DE" dirty="0" err="1"/>
              <a:t>and</a:t>
            </a:r>
            <a:r>
              <a:rPr lang="de-DE" dirty="0"/>
              <a:t> High School </a:t>
            </a:r>
            <a:r>
              <a:rPr lang="de-DE" dirty="0" err="1"/>
              <a:t>Teachers</a:t>
            </a:r>
            <a:r>
              <a:rPr lang="de-DE" dirty="0"/>
              <a:t> (Carolyn M. </a:t>
            </a:r>
            <a:r>
              <a:rPr lang="de-DE" dirty="0" err="1"/>
              <a:t>Evertson</a:t>
            </a:r>
            <a:r>
              <a:rPr lang="de-DE" dirty="0"/>
              <a:t> &amp; Edmund T. Emmer)</a:t>
            </a:r>
          </a:p>
          <a:p>
            <a:pPr lvl="1"/>
            <a:r>
              <a:rPr lang="de-DE" dirty="0"/>
              <a:t>Classroom-Management: wie Lehrer, Eltern und Schüler guten Unterricht gestalten (Christoph Eichhorn)</a:t>
            </a:r>
          </a:p>
          <a:p>
            <a:pPr lvl="1"/>
            <a:r>
              <a:rPr lang="de-DE" dirty="0"/>
              <a:t>Classroom-Management im inklusiven Klassenzimmer: Verhaltensauffälligkeiten: vorbeugen und angemessen reagieren (Albert </a:t>
            </a:r>
            <a:r>
              <a:rPr lang="de-DE" dirty="0" err="1"/>
              <a:t>Claßen</a:t>
            </a:r>
            <a:r>
              <a:rPr lang="de-DE" dirty="0"/>
              <a:t>)</a:t>
            </a:r>
          </a:p>
          <a:p>
            <a:r>
              <a:rPr lang="de-DE" dirty="0"/>
              <a:t>Rudi Rhode: Kommunikation, Konflikt &amp; Körpersprache</a:t>
            </a:r>
          </a:p>
          <a:p>
            <a:pPr lvl="1"/>
            <a:r>
              <a:rPr lang="de-DE" dirty="0"/>
              <a:t>Wenn Nervensägen an unseren Nerven sägen: So lösen Sie Konflikte mit Kindern und Jugendlichen sicher und selbstbewusst (Rudi Rhode &amp; Mona Sabine Meis)</a:t>
            </a:r>
          </a:p>
          <a:p>
            <a:r>
              <a:rPr lang="de-DE" dirty="0"/>
              <a:t>Sonstige Literaturhinweise</a:t>
            </a:r>
          </a:p>
          <a:p>
            <a:pPr lvl="1"/>
            <a:r>
              <a:rPr lang="de-DE" dirty="0"/>
              <a:t>Nein, du gehst jetzt nicht aufs Klo! - Was Lehrer dürfen: Der Experte für Schulrecht hilft bei allen kniffligen Lehrerfragen (Thomas Böhm)</a:t>
            </a:r>
          </a:p>
          <a:p>
            <a:pPr lvl="1"/>
            <a:r>
              <a:rPr lang="de-DE" dirty="0"/>
              <a:t>Verhindern Sie Gewalt: Über 100 Anregungen zur Deeskalation – (Tim </a:t>
            </a:r>
            <a:r>
              <a:rPr lang="de-DE" dirty="0" err="1"/>
              <a:t>Bärsch</a:t>
            </a:r>
            <a:r>
              <a:rPr lang="de-DE" dirty="0"/>
              <a:t>)</a:t>
            </a:r>
          </a:p>
          <a:p>
            <a:endParaRPr lang="de-DE" dirty="0"/>
          </a:p>
        </p:txBody>
      </p:sp>
    </p:spTree>
    <p:extLst>
      <p:ext uri="{BB962C8B-B14F-4D97-AF65-F5344CB8AC3E}">
        <p14:creationId xmlns:p14="http://schemas.microsoft.com/office/powerpoint/2010/main" val="4274405844"/>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1763</Words>
  <Application>Microsoft Macintosh PowerPoint</Application>
  <PresentationFormat>Bildschirmpräsentation (4:3)</PresentationFormat>
  <Paragraphs>223</Paragraphs>
  <Slides>41</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41</vt:i4>
      </vt:variant>
    </vt:vector>
  </HeadingPairs>
  <TitlesOfParts>
    <vt:vector size="45" baseType="lpstr">
      <vt:lpstr>Arial</vt:lpstr>
      <vt:lpstr>Calibri</vt:lpstr>
      <vt:lpstr>Calibri Light</vt:lpstr>
      <vt:lpstr>Office</vt:lpstr>
      <vt:lpstr>Präsenter werden, präsent bleiben</vt:lpstr>
      <vt:lpstr>Planung</vt:lpstr>
      <vt:lpstr>Download zum Workshop</vt:lpstr>
      <vt:lpstr>Präsenz</vt:lpstr>
      <vt:lpstr>Welche Vorstellungen von Präsenz haben wir?</vt:lpstr>
      <vt:lpstr>Wo bleibt die Autorität?</vt:lpstr>
      <vt:lpstr>Aspekte von  Präsenz</vt:lpstr>
      <vt:lpstr>3 Konzepte, 1 Ziel</vt:lpstr>
      <vt:lpstr>Professionelle Präsenz/Neue Autorität</vt:lpstr>
      <vt:lpstr>Classroom Management</vt:lpstr>
      <vt:lpstr>Rudi Rhode: Kommunikation, Konflikt &amp; Körpersprache</vt:lpstr>
      <vt:lpstr>PowerPoint-Präsentation</vt:lpstr>
      <vt:lpstr>Selbstschutz ist Professionalität</vt:lpstr>
      <vt:lpstr>Gründe, bisheriges erzieherisches Verhalten zu überprüfen (1) </vt:lpstr>
      <vt:lpstr>Gründe, bisheriges erzieherisches Verhalten zu überprüfen (2) </vt:lpstr>
      <vt:lpstr>Handlungsaspekte der ‚Neuen Autorität‘ (nach Lemme/Körner 2016)</vt:lpstr>
      <vt:lpstr>Exkurs</vt:lpstr>
      <vt:lpstr>Wie das Gehirn funktioniert</vt:lpstr>
      <vt:lpstr>Das Reptiliengehirn</vt:lpstr>
      <vt:lpstr>Haim Omer</vt:lpstr>
      <vt:lpstr>Zusammenfassung</vt:lpstr>
      <vt:lpstr>Pädagogische Präsenz</vt:lpstr>
      <vt:lpstr>Stillarbeit</vt:lpstr>
      <vt:lpstr>Stillarbeit</vt:lpstr>
      <vt:lpstr>Ergebnisse Gruppe 1</vt:lpstr>
      <vt:lpstr>Ergebnisse Gruppe 2</vt:lpstr>
      <vt:lpstr>Ergebnisse Gruppe 3</vt:lpstr>
      <vt:lpstr>Ergebnisse Gruppe 4</vt:lpstr>
      <vt:lpstr>PowerPoint-Präsentation</vt:lpstr>
      <vt:lpstr>Was ist Classroom Management?</vt:lpstr>
      <vt:lpstr>Was ist Classroom Management?</vt:lpstr>
      <vt:lpstr>Strategien im CM</vt:lpstr>
      <vt:lpstr>PowerPoint-Präsentation</vt:lpstr>
      <vt:lpstr>Die Strategien des CM hinsichtlich des Präsenzaspekts überprüfen</vt:lpstr>
      <vt:lpstr>PowerPoint-Präsentation</vt:lpstr>
      <vt:lpstr>Rudi Rhode</vt:lpstr>
      <vt:lpstr>Thesen von Rudi Rhode aus „Wenn Nervensägen an unseren Nerven sägen“</vt:lpstr>
      <vt:lpstr>Rudi Rhode</vt:lpstr>
      <vt:lpstr>Der Versuch einer Zusammenfassung des Workshops</vt:lpstr>
      <vt:lpstr>Abschluss</vt:lpstr>
      <vt:lpstr>Literatur</vt:lpstr>
    </vt:vector>
  </TitlesOfParts>
  <Company>WIMCREATOR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Bellmer Sören</dc:creator>
  <cp:lastModifiedBy>Sören Bellmer</cp:lastModifiedBy>
  <cp:revision>65</cp:revision>
  <dcterms:created xsi:type="dcterms:W3CDTF">2020-03-04T12:15:09Z</dcterms:created>
  <dcterms:modified xsi:type="dcterms:W3CDTF">2021-05-04T16:26:07Z</dcterms:modified>
</cp:coreProperties>
</file>